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Lst>
  <p:notesMasterIdLst>
    <p:notesMasterId r:id="rId89"/>
  </p:notesMasterIdLst>
  <p:sldIdLst>
    <p:sldId id="256" r:id="rId6"/>
    <p:sldId id="257" r:id="rId7"/>
    <p:sldId id="258" r:id="rId8"/>
    <p:sldId id="983" r:id="rId9"/>
    <p:sldId id="260" r:id="rId10"/>
    <p:sldId id="261" r:id="rId11"/>
    <p:sldId id="262" r:id="rId12"/>
    <p:sldId id="263" r:id="rId13"/>
    <p:sldId id="264" r:id="rId14"/>
    <p:sldId id="265" r:id="rId15"/>
    <p:sldId id="266" r:id="rId16"/>
    <p:sldId id="267" r:id="rId17"/>
    <p:sldId id="268" r:id="rId18"/>
    <p:sldId id="269" r:id="rId19"/>
    <p:sldId id="270" r:id="rId20"/>
    <p:sldId id="288" r:id="rId21"/>
    <p:sldId id="289" r:id="rId22"/>
    <p:sldId id="290" r:id="rId23"/>
    <p:sldId id="291" r:id="rId24"/>
    <p:sldId id="295" r:id="rId25"/>
    <p:sldId id="1019" r:id="rId26"/>
    <p:sldId id="937" r:id="rId27"/>
    <p:sldId id="272" r:id="rId28"/>
    <p:sldId id="397" r:id="rId29"/>
    <p:sldId id="359" r:id="rId30"/>
    <p:sldId id="383" r:id="rId31"/>
    <p:sldId id="949" r:id="rId32"/>
    <p:sldId id="950" r:id="rId33"/>
    <p:sldId id="984" r:id="rId34"/>
    <p:sldId id="943" r:id="rId35"/>
    <p:sldId id="893" r:id="rId36"/>
    <p:sldId id="1020" r:id="rId37"/>
    <p:sldId id="894" r:id="rId38"/>
    <p:sldId id="557" r:id="rId39"/>
    <p:sldId id="978" r:id="rId40"/>
    <p:sldId id="276" r:id="rId41"/>
    <p:sldId id="985" r:id="rId42"/>
    <p:sldId id="657" r:id="rId43"/>
    <p:sldId id="277" r:id="rId44"/>
    <p:sldId id="279" r:id="rId45"/>
    <p:sldId id="280" r:id="rId46"/>
    <p:sldId id="282" r:id="rId47"/>
    <p:sldId id="1002" r:id="rId48"/>
    <p:sldId id="283" r:id="rId49"/>
    <p:sldId id="1001" r:id="rId50"/>
    <p:sldId id="1004" r:id="rId51"/>
    <p:sldId id="986" r:id="rId52"/>
    <p:sldId id="891" r:id="rId53"/>
    <p:sldId id="287" r:id="rId54"/>
    <p:sldId id="292" r:id="rId55"/>
    <p:sldId id="1005" r:id="rId56"/>
    <p:sldId id="1006" r:id="rId57"/>
    <p:sldId id="1007" r:id="rId58"/>
    <p:sldId id="1008" r:id="rId59"/>
    <p:sldId id="948" r:id="rId60"/>
    <p:sldId id="1009" r:id="rId61"/>
    <p:sldId id="299" r:id="rId62"/>
    <p:sldId id="1010" r:id="rId63"/>
    <p:sldId id="303" r:id="rId64"/>
    <p:sldId id="954" r:id="rId65"/>
    <p:sldId id="344" r:id="rId66"/>
    <p:sldId id="350" r:id="rId67"/>
    <p:sldId id="347" r:id="rId68"/>
    <p:sldId id="305" r:id="rId69"/>
    <p:sldId id="354" r:id="rId70"/>
    <p:sldId id="355" r:id="rId71"/>
    <p:sldId id="358" r:id="rId72"/>
    <p:sldId id="1011" r:id="rId73"/>
    <p:sldId id="1012" r:id="rId74"/>
    <p:sldId id="1013" r:id="rId75"/>
    <p:sldId id="1014" r:id="rId76"/>
    <p:sldId id="1015" r:id="rId77"/>
    <p:sldId id="1016" r:id="rId78"/>
    <p:sldId id="1017" r:id="rId79"/>
    <p:sldId id="1018" r:id="rId80"/>
    <p:sldId id="306" r:id="rId81"/>
    <p:sldId id="307" r:id="rId82"/>
    <p:sldId id="956" r:id="rId83"/>
    <p:sldId id="957" r:id="rId84"/>
    <p:sldId id="659" r:id="rId85"/>
    <p:sldId id="660" r:id="rId86"/>
    <p:sldId id="958" r:id="rId87"/>
    <p:sldId id="308" r:id="rId88"/>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60" autoAdjust="0"/>
  </p:normalViewPr>
  <p:slideViewPr>
    <p:cSldViewPr snapToGrid="0">
      <p:cViewPr varScale="1">
        <p:scale>
          <a:sx n="105" d="100"/>
          <a:sy n="105" d="100"/>
        </p:scale>
        <p:origin x="714" y="96"/>
      </p:cViewPr>
      <p:guideLst/>
    </p:cSldViewPr>
  </p:slideViewPr>
  <p:outlineViewPr>
    <p:cViewPr>
      <p:scale>
        <a:sx n="33" d="100"/>
        <a:sy n="33" d="100"/>
      </p:scale>
      <p:origin x="0" y="-5832"/>
    </p:cViewPr>
  </p:outlineViewPr>
  <p:notesTextViewPr>
    <p:cViewPr>
      <p:scale>
        <a:sx n="1" d="1"/>
        <a:sy n="1" d="1"/>
      </p:scale>
      <p:origin x="0" y="0"/>
    </p:cViewPr>
  </p:notesTextViewPr>
  <p:sorterViewPr>
    <p:cViewPr>
      <p:scale>
        <a:sx n="100" d="100"/>
        <a:sy n="100" d="100"/>
      </p:scale>
      <p:origin x="0" y="-3714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slideMaster" Target="slideMasters/slideMaster4.xml"/><Relationship Id="rId9" Type="http://schemas.openxmlformats.org/officeDocument/2006/relationships/slide" Target="slides/slide4.xml"/></Relationships>
</file>

<file path=ppt/diagrams/_rels/data1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image" Target="../media/image57.png"/><Relationship Id="rId4" Type="http://schemas.openxmlformats.org/officeDocument/2006/relationships/image" Target="../media/image60.png"/></Relationships>
</file>

<file path=ppt/diagrams/_rels/data1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svg"/><Relationship Id="rId1" Type="http://schemas.openxmlformats.org/officeDocument/2006/relationships/image" Target="../media/image82.png"/><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5.svg"/></Relationships>
</file>

<file path=ppt/diagrams/_rels/data1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svg"/><Relationship Id="rId1" Type="http://schemas.openxmlformats.org/officeDocument/2006/relationships/image" Target="../media/image115.png"/><Relationship Id="rId6" Type="http://schemas.openxmlformats.org/officeDocument/2006/relationships/image" Target="../media/image120.svg"/><Relationship Id="rId5" Type="http://schemas.openxmlformats.org/officeDocument/2006/relationships/image" Target="../media/image119.png"/><Relationship Id="rId4" Type="http://schemas.openxmlformats.org/officeDocument/2006/relationships/image" Target="../media/image118.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image" Target="../media/image57.png"/><Relationship Id="rId4" Type="http://schemas.openxmlformats.org/officeDocument/2006/relationships/image" Target="../media/image60.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svg"/><Relationship Id="rId1" Type="http://schemas.openxmlformats.org/officeDocument/2006/relationships/image" Target="../media/image82.png"/><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5.svg"/></Relationships>
</file>

<file path=ppt/diagrams/_rels/drawing1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svg"/><Relationship Id="rId1" Type="http://schemas.openxmlformats.org/officeDocument/2006/relationships/image" Target="../media/image115.png"/><Relationship Id="rId6" Type="http://schemas.openxmlformats.org/officeDocument/2006/relationships/image" Target="../media/image120.svg"/><Relationship Id="rId5" Type="http://schemas.openxmlformats.org/officeDocument/2006/relationships/image" Target="../media/image119.png"/><Relationship Id="rId4" Type="http://schemas.openxmlformats.org/officeDocument/2006/relationships/image" Target="../media/image11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D6C5B2-5102-47BF-AECE-C986B239F33B}"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pl-PL"/>
        </a:p>
      </dgm:t>
    </dgm:pt>
    <dgm:pt modelId="{5AB6D8EF-7EB0-4FE0-92F6-47A63559A5A6}">
      <dgm:prSet phldrT="[Tekst]"/>
      <dgm:spPr>
        <a:solidFill>
          <a:srgbClr val="7030A0"/>
        </a:solidFill>
        <a:effectLst>
          <a:glow rad="101600">
            <a:srgbClr val="7030A0">
              <a:alpha val="60000"/>
            </a:srgbClr>
          </a:glow>
          <a:innerShdw blurRad="63500" dist="50800" dir="13500000">
            <a:prstClr val="black">
              <a:alpha val="50000"/>
            </a:prstClr>
          </a:innerShdw>
        </a:effectLst>
      </dgm:spPr>
      <dgm:t>
        <a:bodyPr/>
        <a:lstStyle/>
        <a:p>
          <a:r>
            <a:rPr lang="pl-PL" dirty="0"/>
            <a:t>Cukrzyca typu 1</a:t>
          </a:r>
        </a:p>
      </dgm:t>
    </dgm:pt>
    <dgm:pt modelId="{E3497464-7527-45BA-879B-8C589AE0E9ED}" type="parTrans" cxnId="{E27BCF08-CBF8-465D-B67F-6F4B4A371051}">
      <dgm:prSet/>
      <dgm:spPr/>
      <dgm:t>
        <a:bodyPr/>
        <a:lstStyle/>
        <a:p>
          <a:endParaRPr lang="pl-PL"/>
        </a:p>
      </dgm:t>
    </dgm:pt>
    <dgm:pt modelId="{6AA21F8F-9931-46D9-B384-055555B84E8C}" type="sibTrans" cxnId="{E27BCF08-CBF8-465D-B67F-6F4B4A371051}">
      <dgm:prSet/>
      <dgm:spPr/>
      <dgm:t>
        <a:bodyPr/>
        <a:lstStyle/>
        <a:p>
          <a:endParaRPr lang="pl-PL"/>
        </a:p>
      </dgm:t>
    </dgm:pt>
    <dgm:pt modelId="{413CBC95-A7EA-486D-9277-4789FEE85808}">
      <dgm:prSet phldrT="[Tekst]" custT="1"/>
      <dgm:spPr>
        <a:solidFill>
          <a:srgbClr val="00B0F0"/>
        </a:solidFill>
        <a:effectLst>
          <a:glow rad="101600">
            <a:schemeClr val="accent1">
              <a:satMod val="175000"/>
              <a:alpha val="40000"/>
            </a:schemeClr>
          </a:glow>
        </a:effectLst>
      </dgm:spPr>
      <dgm:t>
        <a:bodyPr/>
        <a:lstStyle/>
        <a:p>
          <a:r>
            <a:rPr lang="pl-PL" sz="1800" dirty="0"/>
            <a:t>Genetyka</a:t>
          </a:r>
        </a:p>
      </dgm:t>
    </dgm:pt>
    <dgm:pt modelId="{8540FBB5-A32F-40FC-92A9-FB0C8AAB37A5}" type="parTrans" cxnId="{46F13341-39B4-4E04-B82E-73F258A836A3}">
      <dgm:prSet/>
      <dgm:spPr/>
      <dgm:t>
        <a:bodyPr/>
        <a:lstStyle/>
        <a:p>
          <a:endParaRPr lang="pl-PL"/>
        </a:p>
      </dgm:t>
    </dgm:pt>
    <dgm:pt modelId="{73DC28E7-E02B-4EBE-879C-7C6402F01F85}" type="sibTrans" cxnId="{46F13341-39B4-4E04-B82E-73F258A836A3}">
      <dgm:prSet/>
      <dgm:spPr/>
      <dgm:t>
        <a:bodyPr/>
        <a:lstStyle/>
        <a:p>
          <a:endParaRPr lang="pl-PL"/>
        </a:p>
      </dgm:t>
    </dgm:pt>
    <dgm:pt modelId="{99DB7883-C2A0-45F8-A9CB-7FD6BA3F8176}">
      <dgm:prSet phldrT="[Tekst]" custT="1"/>
      <dgm:spPr>
        <a:solidFill>
          <a:srgbClr val="C00000"/>
        </a:solidFill>
        <a:effectLst>
          <a:glow rad="101600">
            <a:schemeClr val="accent2">
              <a:satMod val="175000"/>
              <a:alpha val="40000"/>
            </a:schemeClr>
          </a:glow>
        </a:effectLst>
      </dgm:spPr>
      <dgm:t>
        <a:bodyPr/>
        <a:lstStyle/>
        <a:p>
          <a:r>
            <a:rPr lang="pl-PL" sz="1800" dirty="0"/>
            <a:t>Infekcje</a:t>
          </a:r>
        </a:p>
      </dgm:t>
    </dgm:pt>
    <dgm:pt modelId="{E9FC9875-0952-4A73-B8D8-F104F1438BE7}" type="parTrans" cxnId="{6923F55B-1D23-43E3-8218-BA9DA614E0EC}">
      <dgm:prSet/>
      <dgm:spPr/>
      <dgm:t>
        <a:bodyPr/>
        <a:lstStyle/>
        <a:p>
          <a:endParaRPr lang="pl-PL"/>
        </a:p>
      </dgm:t>
    </dgm:pt>
    <dgm:pt modelId="{6CAAD023-D2D7-4DB7-9692-518F84D0E6CD}" type="sibTrans" cxnId="{6923F55B-1D23-43E3-8218-BA9DA614E0EC}">
      <dgm:prSet/>
      <dgm:spPr/>
      <dgm:t>
        <a:bodyPr/>
        <a:lstStyle/>
        <a:p>
          <a:endParaRPr lang="pl-PL"/>
        </a:p>
      </dgm:t>
    </dgm:pt>
    <dgm:pt modelId="{F8EA0515-34B3-46F1-A1DD-B3D25C5F164C}">
      <dgm:prSet phldrT="[Tekst]" custT="1"/>
      <dgm:spPr>
        <a:solidFill>
          <a:schemeClr val="accent2"/>
        </a:solidFill>
        <a:ln>
          <a:solidFill>
            <a:schemeClr val="accent2"/>
          </a:solidFill>
        </a:ln>
        <a:effectLst>
          <a:glow rad="101600">
            <a:schemeClr val="accent2">
              <a:satMod val="175000"/>
              <a:alpha val="40000"/>
            </a:schemeClr>
          </a:glow>
        </a:effectLst>
      </dgm:spPr>
      <dgm:t>
        <a:bodyPr/>
        <a:lstStyle/>
        <a:p>
          <a:r>
            <a:rPr lang="pl-PL" sz="1800" dirty="0"/>
            <a:t>Żywienie</a:t>
          </a:r>
        </a:p>
      </dgm:t>
    </dgm:pt>
    <dgm:pt modelId="{3717D546-1B02-405A-8BE4-295455A1F80D}" type="parTrans" cxnId="{7E166A85-D186-48C7-9F51-6661B040ACE9}">
      <dgm:prSet/>
      <dgm:spPr/>
      <dgm:t>
        <a:bodyPr/>
        <a:lstStyle/>
        <a:p>
          <a:endParaRPr lang="pl-PL"/>
        </a:p>
      </dgm:t>
    </dgm:pt>
    <dgm:pt modelId="{DBCAD3B9-D46C-4D62-AA00-6D2D248A2108}" type="sibTrans" cxnId="{7E166A85-D186-48C7-9F51-6661B040ACE9}">
      <dgm:prSet/>
      <dgm:spPr/>
      <dgm:t>
        <a:bodyPr/>
        <a:lstStyle/>
        <a:p>
          <a:endParaRPr lang="pl-PL"/>
        </a:p>
      </dgm:t>
    </dgm:pt>
    <dgm:pt modelId="{2BD51625-8343-4D51-96B2-F77EC79DD26F}">
      <dgm:prSet phldrT="[Tekst]" custT="1"/>
      <dgm:spPr>
        <a:solidFill>
          <a:srgbClr val="00B050"/>
        </a:solidFill>
        <a:ln>
          <a:solidFill>
            <a:srgbClr val="92D050"/>
          </a:solidFill>
        </a:ln>
        <a:effectLst>
          <a:glow rad="228600">
            <a:schemeClr val="accent6">
              <a:satMod val="175000"/>
              <a:alpha val="40000"/>
            </a:schemeClr>
          </a:glow>
        </a:effectLst>
      </dgm:spPr>
      <dgm:t>
        <a:bodyPr/>
        <a:lstStyle/>
        <a:p>
          <a:r>
            <a:rPr lang="pl-PL" sz="1600" dirty="0"/>
            <a:t>Immunologia</a:t>
          </a:r>
        </a:p>
      </dgm:t>
    </dgm:pt>
    <dgm:pt modelId="{F17F65BC-D948-4591-8082-95F5CFA320F3}" type="parTrans" cxnId="{E4C2CFD8-821E-416D-9F07-9ADB0BA4B3C3}">
      <dgm:prSet/>
      <dgm:spPr/>
      <dgm:t>
        <a:bodyPr/>
        <a:lstStyle/>
        <a:p>
          <a:endParaRPr lang="pl-PL"/>
        </a:p>
      </dgm:t>
    </dgm:pt>
    <dgm:pt modelId="{D3578CEE-EA45-4227-A40E-FB58535D279B}" type="sibTrans" cxnId="{E4C2CFD8-821E-416D-9F07-9ADB0BA4B3C3}">
      <dgm:prSet/>
      <dgm:spPr/>
      <dgm:t>
        <a:bodyPr/>
        <a:lstStyle/>
        <a:p>
          <a:endParaRPr lang="pl-PL"/>
        </a:p>
      </dgm:t>
    </dgm:pt>
    <dgm:pt modelId="{46B1BF6E-F012-4796-8EE8-A0CDA7DB64D5}">
      <dgm:prSet phldrT="[Tekst]" custT="1"/>
      <dgm:spPr>
        <a:solidFill>
          <a:srgbClr val="FFFF00"/>
        </a:solidFill>
        <a:ln>
          <a:solidFill>
            <a:srgbClr val="FFFF00"/>
          </a:solidFill>
        </a:ln>
        <a:effectLst>
          <a:glow rad="101600">
            <a:schemeClr val="accent4">
              <a:satMod val="175000"/>
              <a:alpha val="40000"/>
            </a:schemeClr>
          </a:glow>
        </a:effectLst>
      </dgm:spPr>
      <dgm:t>
        <a:bodyPr/>
        <a:lstStyle/>
        <a:p>
          <a:r>
            <a:rPr lang="pl-PL" sz="4800" dirty="0">
              <a:solidFill>
                <a:srgbClr val="FF0000"/>
              </a:solidFill>
            </a:rPr>
            <a:t>?</a:t>
          </a:r>
        </a:p>
      </dgm:t>
    </dgm:pt>
    <dgm:pt modelId="{3BE729E5-337F-475C-A488-9725BE896CB9}" type="parTrans" cxnId="{4705ED81-652C-4267-835B-EA2FA5A95DF7}">
      <dgm:prSet/>
      <dgm:spPr/>
      <dgm:t>
        <a:bodyPr/>
        <a:lstStyle/>
        <a:p>
          <a:endParaRPr lang="pl-PL"/>
        </a:p>
      </dgm:t>
    </dgm:pt>
    <dgm:pt modelId="{275BE013-CC3A-464A-BA2F-6B114CD69E74}" type="sibTrans" cxnId="{4705ED81-652C-4267-835B-EA2FA5A95DF7}">
      <dgm:prSet/>
      <dgm:spPr/>
      <dgm:t>
        <a:bodyPr/>
        <a:lstStyle/>
        <a:p>
          <a:endParaRPr lang="pl-PL"/>
        </a:p>
      </dgm:t>
    </dgm:pt>
    <dgm:pt modelId="{EDF398A1-E9FD-434F-B298-D0042ED422C6}">
      <dgm:prSet phldrT="[Tekst]" custT="1"/>
      <dgm:spPr>
        <a:solidFill>
          <a:schemeClr val="accent4">
            <a:lumMod val="75000"/>
          </a:schemeClr>
        </a:solidFill>
        <a:ln>
          <a:solidFill>
            <a:schemeClr val="accent4">
              <a:lumMod val="75000"/>
            </a:schemeClr>
          </a:solidFill>
        </a:ln>
        <a:effectLst>
          <a:outerShdw blurRad="63500" sx="102000" sy="102000" algn="ctr" rotWithShape="0">
            <a:prstClr val="black">
              <a:alpha val="40000"/>
            </a:prstClr>
          </a:outerShdw>
        </a:effectLst>
      </dgm:spPr>
      <dgm:t>
        <a:bodyPr/>
        <a:lstStyle/>
        <a:p>
          <a:r>
            <a:rPr lang="pl-PL" sz="1600" dirty="0"/>
            <a:t>Mikroflora jelitowa</a:t>
          </a:r>
        </a:p>
      </dgm:t>
    </dgm:pt>
    <dgm:pt modelId="{A4DC82A0-1C75-4214-AFB3-063C243C03B9}" type="parTrans" cxnId="{BF245FD6-7B1A-4088-982E-4D70150FC191}">
      <dgm:prSet/>
      <dgm:spPr/>
      <dgm:t>
        <a:bodyPr/>
        <a:lstStyle/>
        <a:p>
          <a:endParaRPr lang="pl-PL"/>
        </a:p>
      </dgm:t>
    </dgm:pt>
    <dgm:pt modelId="{F819DAAB-C069-4F35-BD7A-9B6AD4E782DC}" type="sibTrans" cxnId="{BF245FD6-7B1A-4088-982E-4D70150FC191}">
      <dgm:prSet/>
      <dgm:spPr/>
      <dgm:t>
        <a:bodyPr/>
        <a:lstStyle/>
        <a:p>
          <a:endParaRPr lang="pl-PL"/>
        </a:p>
      </dgm:t>
    </dgm:pt>
    <dgm:pt modelId="{3EF140AB-D6A3-42FA-8A61-82B417601345}">
      <dgm:prSet phldrT="[Tekst]" custT="1"/>
      <dgm:spPr>
        <a:solidFill>
          <a:srgbClr val="FF0000"/>
        </a:solidFill>
        <a:ln>
          <a:solidFill>
            <a:srgbClr val="FF0000"/>
          </a:solidFill>
        </a:ln>
        <a:effectLst>
          <a:glow rad="63500">
            <a:schemeClr val="accent2">
              <a:satMod val="175000"/>
              <a:alpha val="40000"/>
            </a:schemeClr>
          </a:glow>
        </a:effectLst>
      </dgm:spPr>
      <dgm:t>
        <a:bodyPr/>
        <a:lstStyle/>
        <a:p>
          <a:r>
            <a:rPr lang="pl-PL" sz="2400" dirty="0" err="1">
              <a:solidFill>
                <a:schemeClr val="bg1"/>
              </a:solidFill>
            </a:rPr>
            <a:t>Wit.D</a:t>
          </a:r>
          <a:endParaRPr lang="pl-PL" sz="2400" dirty="0">
            <a:solidFill>
              <a:schemeClr val="bg1"/>
            </a:solidFill>
          </a:endParaRPr>
        </a:p>
      </dgm:t>
    </dgm:pt>
    <dgm:pt modelId="{AB992798-BE76-499D-B6C6-5414A3ED546B}" type="parTrans" cxnId="{22604AE8-C7B6-4CEC-9695-F4139565137E}">
      <dgm:prSet/>
      <dgm:spPr/>
      <dgm:t>
        <a:bodyPr/>
        <a:lstStyle/>
        <a:p>
          <a:endParaRPr lang="pl-PL"/>
        </a:p>
      </dgm:t>
    </dgm:pt>
    <dgm:pt modelId="{544A63DF-F3DE-49B4-8150-301F05489803}" type="sibTrans" cxnId="{22604AE8-C7B6-4CEC-9695-F4139565137E}">
      <dgm:prSet/>
      <dgm:spPr/>
      <dgm:t>
        <a:bodyPr/>
        <a:lstStyle/>
        <a:p>
          <a:endParaRPr lang="pl-PL"/>
        </a:p>
      </dgm:t>
    </dgm:pt>
    <dgm:pt modelId="{DDEE6E04-E1FF-4DAA-B59C-69AFC56F54A2}" type="pres">
      <dgm:prSet presAssocID="{DED6C5B2-5102-47BF-AECE-C986B239F33B}" presName="cycle" presStyleCnt="0">
        <dgm:presLayoutVars>
          <dgm:chMax val="1"/>
          <dgm:dir/>
          <dgm:animLvl val="ctr"/>
          <dgm:resizeHandles val="exact"/>
        </dgm:presLayoutVars>
      </dgm:prSet>
      <dgm:spPr/>
    </dgm:pt>
    <dgm:pt modelId="{B32EA8C6-5B43-491E-AA6C-5525EA2BE18B}" type="pres">
      <dgm:prSet presAssocID="{5AB6D8EF-7EB0-4FE0-92F6-47A63559A5A6}" presName="centerShape" presStyleLbl="node0" presStyleIdx="0" presStyleCnt="1" custScaleX="111705" custScaleY="108254" custLinFactNeighborX="-1378" custLinFactNeighborY="-742"/>
      <dgm:spPr/>
    </dgm:pt>
    <dgm:pt modelId="{6B5BFC3C-30FE-4401-BCEC-984F722E3586}" type="pres">
      <dgm:prSet presAssocID="{8540FBB5-A32F-40FC-92A9-FB0C8AAB37A5}" presName="Name9" presStyleLbl="parChTrans1D2" presStyleIdx="0" presStyleCnt="7"/>
      <dgm:spPr/>
    </dgm:pt>
    <dgm:pt modelId="{62BAFAED-0E82-4F75-8EF4-6CBDE500940C}" type="pres">
      <dgm:prSet presAssocID="{8540FBB5-A32F-40FC-92A9-FB0C8AAB37A5}" presName="connTx" presStyleLbl="parChTrans1D2" presStyleIdx="0" presStyleCnt="7"/>
      <dgm:spPr/>
    </dgm:pt>
    <dgm:pt modelId="{F4EEC8E8-AD78-472C-83A2-39E20024F74B}" type="pres">
      <dgm:prSet presAssocID="{413CBC95-A7EA-486D-9277-4789FEE85808}" presName="node" presStyleLbl="node1" presStyleIdx="0" presStyleCnt="7" custScaleX="132189" custScaleY="92572">
        <dgm:presLayoutVars>
          <dgm:bulletEnabled val="1"/>
        </dgm:presLayoutVars>
      </dgm:prSet>
      <dgm:spPr/>
    </dgm:pt>
    <dgm:pt modelId="{EC35ECD0-23B2-4A36-8FD9-3801487CA351}" type="pres">
      <dgm:prSet presAssocID="{E9FC9875-0952-4A73-B8D8-F104F1438BE7}" presName="Name9" presStyleLbl="parChTrans1D2" presStyleIdx="1" presStyleCnt="7"/>
      <dgm:spPr/>
    </dgm:pt>
    <dgm:pt modelId="{455F90CE-C72F-4F1F-8772-A10186CCEADB}" type="pres">
      <dgm:prSet presAssocID="{E9FC9875-0952-4A73-B8D8-F104F1438BE7}" presName="connTx" presStyleLbl="parChTrans1D2" presStyleIdx="1" presStyleCnt="7"/>
      <dgm:spPr/>
    </dgm:pt>
    <dgm:pt modelId="{8BE48565-6769-4922-8BF5-04A6A20A05AF}" type="pres">
      <dgm:prSet presAssocID="{99DB7883-C2A0-45F8-A9CB-7FD6BA3F8176}" presName="node" presStyleLbl="node1" presStyleIdx="1" presStyleCnt="7" custScaleX="111039" custScaleY="106739" custRadScaleRad="99569" custRadScaleInc="2164">
        <dgm:presLayoutVars>
          <dgm:bulletEnabled val="1"/>
        </dgm:presLayoutVars>
      </dgm:prSet>
      <dgm:spPr/>
    </dgm:pt>
    <dgm:pt modelId="{2987B580-FA44-4880-8CFF-5089F242A4C9}" type="pres">
      <dgm:prSet presAssocID="{AB992798-BE76-499D-B6C6-5414A3ED546B}" presName="Name9" presStyleLbl="parChTrans1D2" presStyleIdx="2" presStyleCnt="7"/>
      <dgm:spPr/>
    </dgm:pt>
    <dgm:pt modelId="{47427102-D16F-40AD-9C90-8F08EE5F66C4}" type="pres">
      <dgm:prSet presAssocID="{AB992798-BE76-499D-B6C6-5414A3ED546B}" presName="connTx" presStyleLbl="parChTrans1D2" presStyleIdx="2" presStyleCnt="7"/>
      <dgm:spPr/>
    </dgm:pt>
    <dgm:pt modelId="{4BC2F86E-2E2C-4869-AA24-9B8ED13BF45F}" type="pres">
      <dgm:prSet presAssocID="{3EF140AB-D6A3-42FA-8A61-82B417601345}" presName="node" presStyleLbl="node1" presStyleIdx="2" presStyleCnt="7">
        <dgm:presLayoutVars>
          <dgm:bulletEnabled val="1"/>
        </dgm:presLayoutVars>
      </dgm:prSet>
      <dgm:spPr/>
    </dgm:pt>
    <dgm:pt modelId="{76BE4091-AE5E-4C6C-B696-5CACDACB1B78}" type="pres">
      <dgm:prSet presAssocID="{3717D546-1B02-405A-8BE4-295455A1F80D}" presName="Name9" presStyleLbl="parChTrans1D2" presStyleIdx="3" presStyleCnt="7"/>
      <dgm:spPr/>
    </dgm:pt>
    <dgm:pt modelId="{BBBEBC03-B6E9-45EA-B4C5-7D04A5887354}" type="pres">
      <dgm:prSet presAssocID="{3717D546-1B02-405A-8BE4-295455A1F80D}" presName="connTx" presStyleLbl="parChTrans1D2" presStyleIdx="3" presStyleCnt="7"/>
      <dgm:spPr/>
    </dgm:pt>
    <dgm:pt modelId="{0FFDD386-CDA2-44EE-BD58-A1ECD18C061F}" type="pres">
      <dgm:prSet presAssocID="{F8EA0515-34B3-46F1-A1DD-B3D25C5F164C}" presName="node" presStyleLbl="node1" presStyleIdx="3" presStyleCnt="7" custScaleX="123210" custScaleY="96352" custRadScaleRad="101094" custRadScaleInc="-2219">
        <dgm:presLayoutVars>
          <dgm:bulletEnabled val="1"/>
        </dgm:presLayoutVars>
      </dgm:prSet>
      <dgm:spPr/>
    </dgm:pt>
    <dgm:pt modelId="{329A63C1-B7EB-4828-B127-2EEEA1688F08}" type="pres">
      <dgm:prSet presAssocID="{A4DC82A0-1C75-4214-AFB3-063C243C03B9}" presName="Name9" presStyleLbl="parChTrans1D2" presStyleIdx="4" presStyleCnt="7"/>
      <dgm:spPr/>
    </dgm:pt>
    <dgm:pt modelId="{66D4031E-0894-48A7-8F20-B683C22B7D7D}" type="pres">
      <dgm:prSet presAssocID="{A4DC82A0-1C75-4214-AFB3-063C243C03B9}" presName="connTx" presStyleLbl="parChTrans1D2" presStyleIdx="4" presStyleCnt="7"/>
      <dgm:spPr/>
    </dgm:pt>
    <dgm:pt modelId="{52E41859-3BAF-4396-BA8A-2D062DCB4229}" type="pres">
      <dgm:prSet presAssocID="{EDF398A1-E9FD-434F-B298-D0042ED422C6}" presName="node" presStyleLbl="node1" presStyleIdx="4" presStyleCnt="7" custScaleX="128369">
        <dgm:presLayoutVars>
          <dgm:bulletEnabled val="1"/>
        </dgm:presLayoutVars>
      </dgm:prSet>
      <dgm:spPr/>
    </dgm:pt>
    <dgm:pt modelId="{D8A6A3DA-52BF-4AD4-9E76-C0299CEEC697}" type="pres">
      <dgm:prSet presAssocID="{F17F65BC-D948-4591-8082-95F5CFA320F3}" presName="Name9" presStyleLbl="parChTrans1D2" presStyleIdx="5" presStyleCnt="7"/>
      <dgm:spPr/>
    </dgm:pt>
    <dgm:pt modelId="{B59D2B3A-C9A6-4329-80C5-522F0F91F62F}" type="pres">
      <dgm:prSet presAssocID="{F17F65BC-D948-4591-8082-95F5CFA320F3}" presName="connTx" presStyleLbl="parChTrans1D2" presStyleIdx="5" presStyleCnt="7"/>
      <dgm:spPr/>
    </dgm:pt>
    <dgm:pt modelId="{D432692C-688E-4E72-9C09-594499CC2A65}" type="pres">
      <dgm:prSet presAssocID="{2BD51625-8343-4D51-96B2-F77EC79DD26F}" presName="node" presStyleLbl="node1" presStyleIdx="5" presStyleCnt="7" custScaleX="131686">
        <dgm:presLayoutVars>
          <dgm:bulletEnabled val="1"/>
        </dgm:presLayoutVars>
      </dgm:prSet>
      <dgm:spPr/>
    </dgm:pt>
    <dgm:pt modelId="{B8255E38-147B-4E2D-9002-7EA90525B5AB}" type="pres">
      <dgm:prSet presAssocID="{3BE729E5-337F-475C-A488-9725BE896CB9}" presName="Name9" presStyleLbl="parChTrans1D2" presStyleIdx="6" presStyleCnt="7"/>
      <dgm:spPr/>
    </dgm:pt>
    <dgm:pt modelId="{23339AAA-0FDC-4DA4-90FC-A6F1676BC029}" type="pres">
      <dgm:prSet presAssocID="{3BE729E5-337F-475C-A488-9725BE896CB9}" presName="connTx" presStyleLbl="parChTrans1D2" presStyleIdx="6" presStyleCnt="7"/>
      <dgm:spPr/>
    </dgm:pt>
    <dgm:pt modelId="{2D7C407D-3BD2-49E0-BF37-656524BFA376}" type="pres">
      <dgm:prSet presAssocID="{46B1BF6E-F012-4796-8EE8-A0CDA7DB64D5}" presName="node" presStyleLbl="node1" presStyleIdx="6" presStyleCnt="7" custScaleX="108680">
        <dgm:presLayoutVars>
          <dgm:bulletEnabled val="1"/>
        </dgm:presLayoutVars>
      </dgm:prSet>
      <dgm:spPr/>
    </dgm:pt>
  </dgm:ptLst>
  <dgm:cxnLst>
    <dgm:cxn modelId="{E27BCF08-CBF8-465D-B67F-6F4B4A371051}" srcId="{DED6C5B2-5102-47BF-AECE-C986B239F33B}" destId="{5AB6D8EF-7EB0-4FE0-92F6-47A63559A5A6}" srcOrd="0" destOrd="0" parTransId="{E3497464-7527-45BA-879B-8C589AE0E9ED}" sibTransId="{6AA21F8F-9931-46D9-B384-055555B84E8C}"/>
    <dgm:cxn modelId="{93797024-23CF-41B1-AB5B-2D99F2F7FF7D}" type="presOf" srcId="{8540FBB5-A32F-40FC-92A9-FB0C8AAB37A5}" destId="{62BAFAED-0E82-4F75-8EF4-6CBDE500940C}" srcOrd="1" destOrd="0" presId="urn:microsoft.com/office/officeart/2005/8/layout/radial1"/>
    <dgm:cxn modelId="{BF28FC2A-207A-4C84-BB5C-680432844866}" type="presOf" srcId="{AB992798-BE76-499D-B6C6-5414A3ED546B}" destId="{47427102-D16F-40AD-9C90-8F08EE5F66C4}" srcOrd="1" destOrd="0" presId="urn:microsoft.com/office/officeart/2005/8/layout/radial1"/>
    <dgm:cxn modelId="{6923F55B-1D23-43E3-8218-BA9DA614E0EC}" srcId="{5AB6D8EF-7EB0-4FE0-92F6-47A63559A5A6}" destId="{99DB7883-C2A0-45F8-A9CB-7FD6BA3F8176}" srcOrd="1" destOrd="0" parTransId="{E9FC9875-0952-4A73-B8D8-F104F1438BE7}" sibTransId="{6CAAD023-D2D7-4DB7-9692-518F84D0E6CD}"/>
    <dgm:cxn modelId="{46F13341-39B4-4E04-B82E-73F258A836A3}" srcId="{5AB6D8EF-7EB0-4FE0-92F6-47A63559A5A6}" destId="{413CBC95-A7EA-486D-9277-4789FEE85808}" srcOrd="0" destOrd="0" parTransId="{8540FBB5-A32F-40FC-92A9-FB0C8AAB37A5}" sibTransId="{73DC28E7-E02B-4EBE-879C-7C6402F01F85}"/>
    <dgm:cxn modelId="{EA53F062-488E-4A7B-837E-E502614F2E07}" type="presOf" srcId="{3BE729E5-337F-475C-A488-9725BE896CB9}" destId="{23339AAA-0FDC-4DA4-90FC-A6F1676BC029}" srcOrd="1" destOrd="0" presId="urn:microsoft.com/office/officeart/2005/8/layout/radial1"/>
    <dgm:cxn modelId="{B06E3A49-B0C1-4AB3-9955-18E16FAF2DD1}" type="presOf" srcId="{A4DC82A0-1C75-4214-AFB3-063C243C03B9}" destId="{329A63C1-B7EB-4828-B127-2EEEA1688F08}" srcOrd="0" destOrd="0" presId="urn:microsoft.com/office/officeart/2005/8/layout/radial1"/>
    <dgm:cxn modelId="{1AC18A4B-8178-4930-90C9-6B2D9B957C60}" type="presOf" srcId="{F17F65BC-D948-4591-8082-95F5CFA320F3}" destId="{D8A6A3DA-52BF-4AD4-9E76-C0299CEEC697}" srcOrd="0" destOrd="0" presId="urn:microsoft.com/office/officeart/2005/8/layout/radial1"/>
    <dgm:cxn modelId="{799AD24C-3219-4DD9-8DA9-058D63D29FDF}" type="presOf" srcId="{F17F65BC-D948-4591-8082-95F5CFA320F3}" destId="{B59D2B3A-C9A6-4329-80C5-522F0F91F62F}" srcOrd="1" destOrd="0" presId="urn:microsoft.com/office/officeart/2005/8/layout/radial1"/>
    <dgm:cxn modelId="{72109272-5E96-4CE8-9137-745129EB5D56}" type="presOf" srcId="{413CBC95-A7EA-486D-9277-4789FEE85808}" destId="{F4EEC8E8-AD78-472C-83A2-39E20024F74B}" srcOrd="0" destOrd="0" presId="urn:microsoft.com/office/officeart/2005/8/layout/radial1"/>
    <dgm:cxn modelId="{ACB2D552-D60A-4F04-93D0-FD22E1AA0371}" type="presOf" srcId="{46B1BF6E-F012-4796-8EE8-A0CDA7DB64D5}" destId="{2D7C407D-3BD2-49E0-BF37-656524BFA376}" srcOrd="0" destOrd="0" presId="urn:microsoft.com/office/officeart/2005/8/layout/radial1"/>
    <dgm:cxn modelId="{E4E9635A-D27F-4C9C-8F57-E84D1FFE9EBD}" type="presOf" srcId="{3717D546-1B02-405A-8BE4-295455A1F80D}" destId="{76BE4091-AE5E-4C6C-B696-5CACDACB1B78}" srcOrd="0" destOrd="0" presId="urn:microsoft.com/office/officeart/2005/8/layout/radial1"/>
    <dgm:cxn modelId="{4705ED81-652C-4267-835B-EA2FA5A95DF7}" srcId="{5AB6D8EF-7EB0-4FE0-92F6-47A63559A5A6}" destId="{46B1BF6E-F012-4796-8EE8-A0CDA7DB64D5}" srcOrd="6" destOrd="0" parTransId="{3BE729E5-337F-475C-A488-9725BE896CB9}" sibTransId="{275BE013-CC3A-464A-BA2F-6B114CD69E74}"/>
    <dgm:cxn modelId="{7E166A85-D186-48C7-9F51-6661B040ACE9}" srcId="{5AB6D8EF-7EB0-4FE0-92F6-47A63559A5A6}" destId="{F8EA0515-34B3-46F1-A1DD-B3D25C5F164C}" srcOrd="3" destOrd="0" parTransId="{3717D546-1B02-405A-8BE4-295455A1F80D}" sibTransId="{DBCAD3B9-D46C-4D62-AA00-6D2D248A2108}"/>
    <dgm:cxn modelId="{E965299D-8A40-4EF3-9C03-0B6152F6A886}" type="presOf" srcId="{99DB7883-C2A0-45F8-A9CB-7FD6BA3F8176}" destId="{8BE48565-6769-4922-8BF5-04A6A20A05AF}" srcOrd="0" destOrd="0" presId="urn:microsoft.com/office/officeart/2005/8/layout/radial1"/>
    <dgm:cxn modelId="{D9A704A2-2991-4445-A84C-08C62CDC1882}" type="presOf" srcId="{AB992798-BE76-499D-B6C6-5414A3ED546B}" destId="{2987B580-FA44-4880-8CFF-5089F242A4C9}" srcOrd="0" destOrd="0" presId="urn:microsoft.com/office/officeart/2005/8/layout/radial1"/>
    <dgm:cxn modelId="{55B037A3-FB61-400C-8728-6E027FF99DF2}" type="presOf" srcId="{E9FC9875-0952-4A73-B8D8-F104F1438BE7}" destId="{455F90CE-C72F-4F1F-8772-A10186CCEADB}" srcOrd="1" destOrd="0" presId="urn:microsoft.com/office/officeart/2005/8/layout/radial1"/>
    <dgm:cxn modelId="{9A425BA3-C354-41FC-BE6F-F523C24ABE66}" type="presOf" srcId="{3BE729E5-337F-475C-A488-9725BE896CB9}" destId="{B8255E38-147B-4E2D-9002-7EA90525B5AB}" srcOrd="0" destOrd="0" presId="urn:microsoft.com/office/officeart/2005/8/layout/radial1"/>
    <dgm:cxn modelId="{204228A4-F963-4E98-8381-338801474E5D}" type="presOf" srcId="{EDF398A1-E9FD-434F-B298-D0042ED422C6}" destId="{52E41859-3BAF-4396-BA8A-2D062DCB4229}" srcOrd="0" destOrd="0" presId="urn:microsoft.com/office/officeart/2005/8/layout/radial1"/>
    <dgm:cxn modelId="{A1BFCDB0-462B-4E0D-BEC4-FCF028977381}" type="presOf" srcId="{5AB6D8EF-7EB0-4FE0-92F6-47A63559A5A6}" destId="{B32EA8C6-5B43-491E-AA6C-5525EA2BE18B}" srcOrd="0" destOrd="0" presId="urn:microsoft.com/office/officeart/2005/8/layout/radial1"/>
    <dgm:cxn modelId="{CDB61DB4-EF6D-4920-B8CF-D06A04BB6D07}" type="presOf" srcId="{E9FC9875-0952-4A73-B8D8-F104F1438BE7}" destId="{EC35ECD0-23B2-4A36-8FD9-3801487CA351}" srcOrd="0" destOrd="0" presId="urn:microsoft.com/office/officeart/2005/8/layout/radial1"/>
    <dgm:cxn modelId="{87D32CC5-CC01-4569-8C24-A7931CB85178}" type="presOf" srcId="{DED6C5B2-5102-47BF-AECE-C986B239F33B}" destId="{DDEE6E04-E1FF-4DAA-B59C-69AFC56F54A2}" srcOrd="0" destOrd="0" presId="urn:microsoft.com/office/officeart/2005/8/layout/radial1"/>
    <dgm:cxn modelId="{397267C7-4BF2-404D-A86D-F1FA640CDF40}" type="presOf" srcId="{2BD51625-8343-4D51-96B2-F77EC79DD26F}" destId="{D432692C-688E-4E72-9C09-594499CC2A65}" srcOrd="0" destOrd="0" presId="urn:microsoft.com/office/officeart/2005/8/layout/radial1"/>
    <dgm:cxn modelId="{6A66E3C9-D1A3-44D1-897D-3C401D10B3C0}" type="presOf" srcId="{8540FBB5-A32F-40FC-92A9-FB0C8AAB37A5}" destId="{6B5BFC3C-30FE-4401-BCEC-984F722E3586}" srcOrd="0" destOrd="0" presId="urn:microsoft.com/office/officeart/2005/8/layout/radial1"/>
    <dgm:cxn modelId="{BF245FD6-7B1A-4088-982E-4D70150FC191}" srcId="{5AB6D8EF-7EB0-4FE0-92F6-47A63559A5A6}" destId="{EDF398A1-E9FD-434F-B298-D0042ED422C6}" srcOrd="4" destOrd="0" parTransId="{A4DC82A0-1C75-4214-AFB3-063C243C03B9}" sibTransId="{F819DAAB-C069-4F35-BD7A-9B6AD4E782DC}"/>
    <dgm:cxn modelId="{E4C2CFD8-821E-416D-9F07-9ADB0BA4B3C3}" srcId="{5AB6D8EF-7EB0-4FE0-92F6-47A63559A5A6}" destId="{2BD51625-8343-4D51-96B2-F77EC79DD26F}" srcOrd="5" destOrd="0" parTransId="{F17F65BC-D948-4591-8082-95F5CFA320F3}" sibTransId="{D3578CEE-EA45-4227-A40E-FB58535D279B}"/>
    <dgm:cxn modelId="{CCF1CCDB-9827-42D6-B29F-AB46249D746F}" type="presOf" srcId="{3EF140AB-D6A3-42FA-8A61-82B417601345}" destId="{4BC2F86E-2E2C-4869-AA24-9B8ED13BF45F}" srcOrd="0" destOrd="0" presId="urn:microsoft.com/office/officeart/2005/8/layout/radial1"/>
    <dgm:cxn modelId="{22604AE8-C7B6-4CEC-9695-F4139565137E}" srcId="{5AB6D8EF-7EB0-4FE0-92F6-47A63559A5A6}" destId="{3EF140AB-D6A3-42FA-8A61-82B417601345}" srcOrd="2" destOrd="0" parTransId="{AB992798-BE76-499D-B6C6-5414A3ED546B}" sibTransId="{544A63DF-F3DE-49B4-8150-301F05489803}"/>
    <dgm:cxn modelId="{9149AFE8-66BF-4EC0-B63D-67F51459F1F2}" type="presOf" srcId="{3717D546-1B02-405A-8BE4-295455A1F80D}" destId="{BBBEBC03-B6E9-45EA-B4C5-7D04A5887354}" srcOrd="1" destOrd="0" presId="urn:microsoft.com/office/officeart/2005/8/layout/radial1"/>
    <dgm:cxn modelId="{24AAF1ED-3B4A-4DE2-8A95-4DD19D8D3902}" type="presOf" srcId="{F8EA0515-34B3-46F1-A1DD-B3D25C5F164C}" destId="{0FFDD386-CDA2-44EE-BD58-A1ECD18C061F}" srcOrd="0" destOrd="0" presId="urn:microsoft.com/office/officeart/2005/8/layout/radial1"/>
    <dgm:cxn modelId="{DF2E59F5-1509-4A5A-A4EC-CD87E2A75803}" type="presOf" srcId="{A4DC82A0-1C75-4214-AFB3-063C243C03B9}" destId="{66D4031E-0894-48A7-8F20-B683C22B7D7D}" srcOrd="1" destOrd="0" presId="urn:microsoft.com/office/officeart/2005/8/layout/radial1"/>
    <dgm:cxn modelId="{AEF9B067-A0BC-4FF6-8B69-046E81BC147F}" type="presParOf" srcId="{DDEE6E04-E1FF-4DAA-B59C-69AFC56F54A2}" destId="{B32EA8C6-5B43-491E-AA6C-5525EA2BE18B}" srcOrd="0" destOrd="0" presId="urn:microsoft.com/office/officeart/2005/8/layout/radial1"/>
    <dgm:cxn modelId="{9CFB28AF-93CA-4C2F-B0A0-5181EEC9C373}" type="presParOf" srcId="{DDEE6E04-E1FF-4DAA-B59C-69AFC56F54A2}" destId="{6B5BFC3C-30FE-4401-BCEC-984F722E3586}" srcOrd="1" destOrd="0" presId="urn:microsoft.com/office/officeart/2005/8/layout/radial1"/>
    <dgm:cxn modelId="{BED6EB32-DA33-4064-BC8B-19818EA304F1}" type="presParOf" srcId="{6B5BFC3C-30FE-4401-BCEC-984F722E3586}" destId="{62BAFAED-0E82-4F75-8EF4-6CBDE500940C}" srcOrd="0" destOrd="0" presId="urn:microsoft.com/office/officeart/2005/8/layout/radial1"/>
    <dgm:cxn modelId="{34BA94B8-78E3-4464-B791-27E344C202B2}" type="presParOf" srcId="{DDEE6E04-E1FF-4DAA-B59C-69AFC56F54A2}" destId="{F4EEC8E8-AD78-472C-83A2-39E20024F74B}" srcOrd="2" destOrd="0" presId="urn:microsoft.com/office/officeart/2005/8/layout/radial1"/>
    <dgm:cxn modelId="{0A257A37-A027-4780-93AC-33BFD637EF79}" type="presParOf" srcId="{DDEE6E04-E1FF-4DAA-B59C-69AFC56F54A2}" destId="{EC35ECD0-23B2-4A36-8FD9-3801487CA351}" srcOrd="3" destOrd="0" presId="urn:microsoft.com/office/officeart/2005/8/layout/radial1"/>
    <dgm:cxn modelId="{D5D52F0F-4710-479C-AF46-ADDA2C13B671}" type="presParOf" srcId="{EC35ECD0-23B2-4A36-8FD9-3801487CA351}" destId="{455F90CE-C72F-4F1F-8772-A10186CCEADB}" srcOrd="0" destOrd="0" presId="urn:microsoft.com/office/officeart/2005/8/layout/radial1"/>
    <dgm:cxn modelId="{00AC513B-C8CE-4B04-ADBD-0B73CDA2BD82}" type="presParOf" srcId="{DDEE6E04-E1FF-4DAA-B59C-69AFC56F54A2}" destId="{8BE48565-6769-4922-8BF5-04A6A20A05AF}" srcOrd="4" destOrd="0" presId="urn:microsoft.com/office/officeart/2005/8/layout/radial1"/>
    <dgm:cxn modelId="{AE2DA191-71BD-49C5-B53E-E1193C199CBB}" type="presParOf" srcId="{DDEE6E04-E1FF-4DAA-B59C-69AFC56F54A2}" destId="{2987B580-FA44-4880-8CFF-5089F242A4C9}" srcOrd="5" destOrd="0" presId="urn:microsoft.com/office/officeart/2005/8/layout/radial1"/>
    <dgm:cxn modelId="{5293C08C-956C-49CA-909F-D00A7610AEC0}" type="presParOf" srcId="{2987B580-FA44-4880-8CFF-5089F242A4C9}" destId="{47427102-D16F-40AD-9C90-8F08EE5F66C4}" srcOrd="0" destOrd="0" presId="urn:microsoft.com/office/officeart/2005/8/layout/radial1"/>
    <dgm:cxn modelId="{CDDA2A2C-B1AD-4F55-953F-1B1BA8106A68}" type="presParOf" srcId="{DDEE6E04-E1FF-4DAA-B59C-69AFC56F54A2}" destId="{4BC2F86E-2E2C-4869-AA24-9B8ED13BF45F}" srcOrd="6" destOrd="0" presId="urn:microsoft.com/office/officeart/2005/8/layout/radial1"/>
    <dgm:cxn modelId="{5E361AE1-6B0B-4773-9C65-CA9A2E0D03EE}" type="presParOf" srcId="{DDEE6E04-E1FF-4DAA-B59C-69AFC56F54A2}" destId="{76BE4091-AE5E-4C6C-B696-5CACDACB1B78}" srcOrd="7" destOrd="0" presId="urn:microsoft.com/office/officeart/2005/8/layout/radial1"/>
    <dgm:cxn modelId="{BD9A9C2C-E98F-4A9C-AACE-9D72997E438F}" type="presParOf" srcId="{76BE4091-AE5E-4C6C-B696-5CACDACB1B78}" destId="{BBBEBC03-B6E9-45EA-B4C5-7D04A5887354}" srcOrd="0" destOrd="0" presId="urn:microsoft.com/office/officeart/2005/8/layout/radial1"/>
    <dgm:cxn modelId="{0C993CC6-F7F6-4294-903E-5E155827F645}" type="presParOf" srcId="{DDEE6E04-E1FF-4DAA-B59C-69AFC56F54A2}" destId="{0FFDD386-CDA2-44EE-BD58-A1ECD18C061F}" srcOrd="8" destOrd="0" presId="urn:microsoft.com/office/officeart/2005/8/layout/radial1"/>
    <dgm:cxn modelId="{820D2DCE-9BFC-4C3B-B17B-235580918DA0}" type="presParOf" srcId="{DDEE6E04-E1FF-4DAA-B59C-69AFC56F54A2}" destId="{329A63C1-B7EB-4828-B127-2EEEA1688F08}" srcOrd="9" destOrd="0" presId="urn:microsoft.com/office/officeart/2005/8/layout/radial1"/>
    <dgm:cxn modelId="{658B7497-130C-4443-B983-182D7BCA48A4}" type="presParOf" srcId="{329A63C1-B7EB-4828-B127-2EEEA1688F08}" destId="{66D4031E-0894-48A7-8F20-B683C22B7D7D}" srcOrd="0" destOrd="0" presId="urn:microsoft.com/office/officeart/2005/8/layout/radial1"/>
    <dgm:cxn modelId="{D9A1D10A-3318-451B-AA11-E1093B9A24C0}" type="presParOf" srcId="{DDEE6E04-E1FF-4DAA-B59C-69AFC56F54A2}" destId="{52E41859-3BAF-4396-BA8A-2D062DCB4229}" srcOrd="10" destOrd="0" presId="urn:microsoft.com/office/officeart/2005/8/layout/radial1"/>
    <dgm:cxn modelId="{1F65B723-6F94-4AEC-8A33-29C64FE57E16}" type="presParOf" srcId="{DDEE6E04-E1FF-4DAA-B59C-69AFC56F54A2}" destId="{D8A6A3DA-52BF-4AD4-9E76-C0299CEEC697}" srcOrd="11" destOrd="0" presId="urn:microsoft.com/office/officeart/2005/8/layout/radial1"/>
    <dgm:cxn modelId="{DDF2A55B-DE43-4380-85A5-5C04A877703E}" type="presParOf" srcId="{D8A6A3DA-52BF-4AD4-9E76-C0299CEEC697}" destId="{B59D2B3A-C9A6-4329-80C5-522F0F91F62F}" srcOrd="0" destOrd="0" presId="urn:microsoft.com/office/officeart/2005/8/layout/radial1"/>
    <dgm:cxn modelId="{6E1B2ECE-10AB-4E15-AD4D-1CB1A4CB5E8C}" type="presParOf" srcId="{DDEE6E04-E1FF-4DAA-B59C-69AFC56F54A2}" destId="{D432692C-688E-4E72-9C09-594499CC2A65}" srcOrd="12" destOrd="0" presId="urn:microsoft.com/office/officeart/2005/8/layout/radial1"/>
    <dgm:cxn modelId="{1EF8583D-D69B-4D91-B648-56C4B0ACE341}" type="presParOf" srcId="{DDEE6E04-E1FF-4DAA-B59C-69AFC56F54A2}" destId="{B8255E38-147B-4E2D-9002-7EA90525B5AB}" srcOrd="13" destOrd="0" presId="urn:microsoft.com/office/officeart/2005/8/layout/radial1"/>
    <dgm:cxn modelId="{87ACDA01-C41E-4ED7-9879-D8B373FD344B}" type="presParOf" srcId="{B8255E38-147B-4E2D-9002-7EA90525B5AB}" destId="{23339AAA-0FDC-4DA4-90FC-A6F1676BC029}" srcOrd="0" destOrd="0" presId="urn:microsoft.com/office/officeart/2005/8/layout/radial1"/>
    <dgm:cxn modelId="{08ACBFCF-57E9-42E3-9CF7-5321090F3AA6}" type="presParOf" srcId="{DDEE6E04-E1FF-4DAA-B59C-69AFC56F54A2}" destId="{2D7C407D-3BD2-49E0-BF37-656524BFA376}" srcOrd="14" destOrd="0" presId="urn:microsoft.com/office/officeart/2005/8/layout/radial1"/>
  </dgm:cxnLst>
  <dgm:bg>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5140F9F-6E4E-4F6B-A3B4-DA000392618C}"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pl-PL"/>
        </a:p>
      </dgm:t>
    </dgm:pt>
    <dgm:pt modelId="{7122CC48-E79E-495D-810D-DAF7EC6742F0}">
      <dgm:prSet phldrT="[Tekst]" custT="1"/>
      <dgm:spPr/>
      <dgm:t>
        <a:bodyPr/>
        <a:lstStyle/>
        <a:p>
          <a:r>
            <a:rPr lang="pl-PL" sz="3200" dirty="0"/>
            <a:t>&lt; 100</a:t>
          </a:r>
        </a:p>
      </dgm:t>
    </dgm:pt>
    <dgm:pt modelId="{07C85877-AA98-4BA0-B792-39A0E3609E86}" type="parTrans" cxnId="{BB1340EB-3C4C-4410-8AD6-715F3B9E04E8}">
      <dgm:prSet/>
      <dgm:spPr/>
      <dgm:t>
        <a:bodyPr/>
        <a:lstStyle/>
        <a:p>
          <a:endParaRPr lang="pl-PL"/>
        </a:p>
      </dgm:t>
    </dgm:pt>
    <dgm:pt modelId="{A4FC219E-7BEA-4A6C-AEB1-B4CF8D2A4EE5}" type="sibTrans" cxnId="{BB1340EB-3C4C-4410-8AD6-715F3B9E04E8}">
      <dgm:prSet/>
      <dgm:spPr/>
      <dgm:t>
        <a:bodyPr/>
        <a:lstStyle/>
        <a:p>
          <a:endParaRPr lang="pl-PL"/>
        </a:p>
      </dgm:t>
    </dgm:pt>
    <dgm:pt modelId="{856911CA-6046-438E-93F0-C6A89B864BD0}">
      <dgm:prSet phldrT="[Tekst]" custT="1"/>
      <dgm:spPr/>
      <dgm:t>
        <a:bodyPr/>
        <a:lstStyle/>
        <a:p>
          <a:r>
            <a:rPr lang="pl-PL" sz="2000" dirty="0"/>
            <a:t>większe ryzyko niedocukrzenia</a:t>
          </a:r>
        </a:p>
      </dgm:t>
    </dgm:pt>
    <dgm:pt modelId="{77CDCAB3-54E5-443E-AF5F-D9098C9F2433}" type="parTrans" cxnId="{C338F4D2-821A-43B9-9A4E-233349FD1E78}">
      <dgm:prSet/>
      <dgm:spPr/>
      <dgm:t>
        <a:bodyPr/>
        <a:lstStyle/>
        <a:p>
          <a:endParaRPr lang="pl-PL"/>
        </a:p>
      </dgm:t>
    </dgm:pt>
    <dgm:pt modelId="{D5D0781D-4097-4EAE-B69F-B832E59B4D4C}" type="sibTrans" cxnId="{C338F4D2-821A-43B9-9A4E-233349FD1E78}">
      <dgm:prSet/>
      <dgm:spPr/>
      <dgm:t>
        <a:bodyPr/>
        <a:lstStyle/>
        <a:p>
          <a:endParaRPr lang="pl-PL"/>
        </a:p>
      </dgm:t>
    </dgm:pt>
    <dgm:pt modelId="{A143E3AE-544F-48B1-9FAF-DA2EE5B40B71}">
      <dgm:prSet phldrT="[Tekst]" custT="1"/>
      <dgm:spPr/>
      <dgm:t>
        <a:bodyPr/>
        <a:lstStyle/>
        <a:p>
          <a:r>
            <a:rPr lang="pl-PL" sz="2000" dirty="0" err="1"/>
            <a:t>docukrzyć</a:t>
          </a:r>
          <a:r>
            <a:rPr lang="pl-PL" sz="2000" dirty="0"/>
            <a:t> (</a:t>
          </a:r>
          <a:r>
            <a:rPr lang="pl-PL" sz="2000" dirty="0" err="1"/>
            <a:t>np.banan</a:t>
          </a:r>
          <a:r>
            <a:rPr lang="pl-PL" sz="2000" dirty="0"/>
            <a:t>, kromka z masłem orzechowym)</a:t>
          </a:r>
        </a:p>
      </dgm:t>
    </dgm:pt>
    <dgm:pt modelId="{AAB118C8-CC43-4059-9D81-4AB2113DABB8}" type="parTrans" cxnId="{CC38C1DB-0151-43AA-B9B0-B3F9A3C4171E}">
      <dgm:prSet/>
      <dgm:spPr/>
      <dgm:t>
        <a:bodyPr/>
        <a:lstStyle/>
        <a:p>
          <a:endParaRPr lang="pl-PL"/>
        </a:p>
      </dgm:t>
    </dgm:pt>
    <dgm:pt modelId="{68EF8553-D13B-4E54-8B9C-2AEF8EE92A15}" type="sibTrans" cxnId="{CC38C1DB-0151-43AA-B9B0-B3F9A3C4171E}">
      <dgm:prSet/>
      <dgm:spPr/>
      <dgm:t>
        <a:bodyPr/>
        <a:lstStyle/>
        <a:p>
          <a:endParaRPr lang="pl-PL"/>
        </a:p>
      </dgm:t>
    </dgm:pt>
    <dgm:pt modelId="{BC24EB6D-AA02-4CBD-9B50-F576520A3FD5}">
      <dgm:prSet phldrT="[Tekst]" custT="1"/>
      <dgm:spPr/>
      <dgm:t>
        <a:bodyPr/>
        <a:lstStyle/>
        <a:p>
          <a:r>
            <a:rPr lang="pl-PL" sz="3200" dirty="0"/>
            <a:t>&gt;250-300</a:t>
          </a:r>
        </a:p>
      </dgm:t>
    </dgm:pt>
    <dgm:pt modelId="{235A6D0D-DA53-4C1D-8675-4E51E9DFEF4F}" type="parTrans" cxnId="{22022B58-935B-40B4-8AFC-02337C208A5B}">
      <dgm:prSet/>
      <dgm:spPr/>
      <dgm:t>
        <a:bodyPr/>
        <a:lstStyle/>
        <a:p>
          <a:endParaRPr lang="pl-PL"/>
        </a:p>
      </dgm:t>
    </dgm:pt>
    <dgm:pt modelId="{885EBE2C-99C3-4CD9-AB7E-5ECD193F6B36}" type="sibTrans" cxnId="{22022B58-935B-40B4-8AFC-02337C208A5B}">
      <dgm:prSet/>
      <dgm:spPr/>
      <dgm:t>
        <a:bodyPr/>
        <a:lstStyle/>
        <a:p>
          <a:endParaRPr lang="pl-PL"/>
        </a:p>
      </dgm:t>
    </dgm:pt>
    <dgm:pt modelId="{63FD83FE-4505-4160-8844-3F84597AC23F}">
      <dgm:prSet phldrT="[Tekst]" custT="1"/>
      <dgm:spPr/>
      <dgm:t>
        <a:bodyPr/>
        <a:lstStyle/>
        <a:p>
          <a:r>
            <a:rPr lang="pl-PL" sz="2000" dirty="0"/>
            <a:t>może być oznaką niedoboru insuliny</a:t>
          </a:r>
        </a:p>
      </dgm:t>
    </dgm:pt>
    <dgm:pt modelId="{36894679-8452-401C-B327-17D828588347}" type="parTrans" cxnId="{EBD351B0-ED9B-4C13-AEC0-15BF9B610B93}">
      <dgm:prSet/>
      <dgm:spPr/>
      <dgm:t>
        <a:bodyPr/>
        <a:lstStyle/>
        <a:p>
          <a:endParaRPr lang="pl-PL"/>
        </a:p>
      </dgm:t>
    </dgm:pt>
    <dgm:pt modelId="{4BD9FDCB-EC13-48C5-8B62-30FA46C7B1FF}" type="sibTrans" cxnId="{EBD351B0-ED9B-4C13-AEC0-15BF9B610B93}">
      <dgm:prSet/>
      <dgm:spPr/>
      <dgm:t>
        <a:bodyPr/>
        <a:lstStyle/>
        <a:p>
          <a:endParaRPr lang="pl-PL"/>
        </a:p>
      </dgm:t>
    </dgm:pt>
    <dgm:pt modelId="{908E1217-71A4-4F19-8757-F881DD2D2880}">
      <dgm:prSet phldrT="[Tekst]" custT="1"/>
      <dgm:spPr/>
      <dgm:t>
        <a:bodyPr/>
        <a:lstStyle/>
        <a:p>
          <a:r>
            <a:rPr lang="pl-PL" sz="2000" dirty="0"/>
            <a:t>sprawdź ilość aktywnej insuliny, gdy jej brak – dawka korekcyjna insuliny (ryzyko zakwaszenia</a:t>
          </a:r>
          <a:r>
            <a:rPr lang="pl-PL" sz="2400" dirty="0"/>
            <a:t>)</a:t>
          </a:r>
        </a:p>
      </dgm:t>
    </dgm:pt>
    <dgm:pt modelId="{C6E59EC3-4A80-4CF4-86E5-9C07858D959B}" type="parTrans" cxnId="{8D58220C-D49A-4749-87CF-41C883665729}">
      <dgm:prSet/>
      <dgm:spPr/>
      <dgm:t>
        <a:bodyPr/>
        <a:lstStyle/>
        <a:p>
          <a:endParaRPr lang="pl-PL"/>
        </a:p>
      </dgm:t>
    </dgm:pt>
    <dgm:pt modelId="{4B9A0EA7-E0E0-4A87-A0B5-7B13D74F9AE7}" type="sibTrans" cxnId="{8D58220C-D49A-4749-87CF-41C883665729}">
      <dgm:prSet/>
      <dgm:spPr/>
      <dgm:t>
        <a:bodyPr/>
        <a:lstStyle/>
        <a:p>
          <a:endParaRPr lang="pl-PL"/>
        </a:p>
      </dgm:t>
    </dgm:pt>
    <dgm:pt modelId="{0EC45B73-3CD1-4821-BD33-79FA4B474E57}">
      <dgm:prSet phldrT="[Tekst]" custT="1"/>
      <dgm:spPr/>
      <dgm:t>
        <a:bodyPr/>
        <a:lstStyle/>
        <a:p>
          <a:r>
            <a:rPr lang="pl-PL" sz="3200" dirty="0"/>
            <a:t>180-250 (300)</a:t>
          </a:r>
        </a:p>
      </dgm:t>
    </dgm:pt>
    <dgm:pt modelId="{5D742A71-E1C1-41D0-B417-2DF78717558F}" type="parTrans" cxnId="{7A260EE9-FA38-4766-B215-0D6CB44A74B2}">
      <dgm:prSet/>
      <dgm:spPr/>
      <dgm:t>
        <a:bodyPr/>
        <a:lstStyle/>
        <a:p>
          <a:endParaRPr lang="pl-PL"/>
        </a:p>
      </dgm:t>
    </dgm:pt>
    <dgm:pt modelId="{11BE6CBE-A17D-40E7-A9FE-17C397DBB1BA}" type="sibTrans" cxnId="{7A260EE9-FA38-4766-B215-0D6CB44A74B2}">
      <dgm:prSet/>
      <dgm:spPr/>
      <dgm:t>
        <a:bodyPr/>
        <a:lstStyle/>
        <a:p>
          <a:endParaRPr lang="pl-PL"/>
        </a:p>
      </dgm:t>
    </dgm:pt>
    <dgm:pt modelId="{1F2C20A0-EE20-4BF6-AAF8-81DAE372E861}">
      <dgm:prSet phldrT="[Tekst]" custT="1"/>
      <dgm:spPr/>
      <dgm:t>
        <a:bodyPr/>
        <a:lstStyle/>
        <a:p>
          <a:r>
            <a:rPr lang="pl-PL" sz="2000" dirty="0"/>
            <a:t>przecukrzenie </a:t>
          </a:r>
          <a:r>
            <a:rPr lang="pl-PL" sz="2000" dirty="0" err="1"/>
            <a:t>poposiłowe</a:t>
          </a:r>
          <a:r>
            <a:rPr lang="pl-PL" sz="2000" dirty="0"/>
            <a:t> lub zaczynający się niedobór insuliny</a:t>
          </a:r>
        </a:p>
      </dgm:t>
    </dgm:pt>
    <dgm:pt modelId="{3DC3E9C0-54F5-489E-86C9-2F2C492FE610}" type="parTrans" cxnId="{B8FBA86C-3966-4286-A178-9E48B78C65CF}">
      <dgm:prSet/>
      <dgm:spPr/>
      <dgm:t>
        <a:bodyPr/>
        <a:lstStyle/>
        <a:p>
          <a:endParaRPr lang="pl-PL"/>
        </a:p>
      </dgm:t>
    </dgm:pt>
    <dgm:pt modelId="{70A724DA-203E-44FA-8B4F-404619D022FB}" type="sibTrans" cxnId="{B8FBA86C-3966-4286-A178-9E48B78C65CF}">
      <dgm:prSet/>
      <dgm:spPr/>
      <dgm:t>
        <a:bodyPr/>
        <a:lstStyle/>
        <a:p>
          <a:endParaRPr lang="pl-PL"/>
        </a:p>
      </dgm:t>
    </dgm:pt>
    <dgm:pt modelId="{6D33DC93-5779-4908-B93C-D36CC8267E34}">
      <dgm:prSet phldrT="[Tekst]" custT="1"/>
      <dgm:spPr/>
      <dgm:t>
        <a:bodyPr/>
        <a:lstStyle/>
        <a:p>
          <a:r>
            <a:rPr lang="pl-PL" sz="2000" dirty="0"/>
            <a:t>sprawdź ilość aktywnej insuliny</a:t>
          </a:r>
        </a:p>
      </dgm:t>
    </dgm:pt>
    <dgm:pt modelId="{C134BF15-61B3-47D4-83A7-33A9C795BB44}" type="parTrans" cxnId="{F99CF12F-262C-493F-96FB-725EE279DE17}">
      <dgm:prSet/>
      <dgm:spPr/>
      <dgm:t>
        <a:bodyPr/>
        <a:lstStyle/>
        <a:p>
          <a:endParaRPr lang="pl-PL"/>
        </a:p>
      </dgm:t>
    </dgm:pt>
    <dgm:pt modelId="{E446BC87-102B-4F13-B554-4FCA4B05E0B6}" type="sibTrans" cxnId="{F99CF12F-262C-493F-96FB-725EE279DE17}">
      <dgm:prSet/>
      <dgm:spPr/>
      <dgm:t>
        <a:bodyPr/>
        <a:lstStyle/>
        <a:p>
          <a:endParaRPr lang="pl-PL"/>
        </a:p>
      </dgm:t>
    </dgm:pt>
    <dgm:pt modelId="{ACB9F08A-59AB-403D-8A3C-C62081B9C0B3}">
      <dgm:prSet phldrT="[Tekst]" custT="1"/>
      <dgm:spPr/>
      <dgm:t>
        <a:bodyPr/>
        <a:lstStyle/>
        <a:p>
          <a:r>
            <a:rPr lang="pl-PL" sz="2000" dirty="0"/>
            <a:t>po 30 minutach aktywności skontrolować poziom glukozy</a:t>
          </a:r>
        </a:p>
      </dgm:t>
    </dgm:pt>
    <dgm:pt modelId="{DF180247-F7E7-4CD2-B604-1E0D6AB1D5FE}" type="parTrans" cxnId="{73DC28C3-9240-4F15-969C-0578D53BF79A}">
      <dgm:prSet/>
      <dgm:spPr/>
      <dgm:t>
        <a:bodyPr/>
        <a:lstStyle/>
        <a:p>
          <a:endParaRPr lang="pl-PL"/>
        </a:p>
      </dgm:t>
    </dgm:pt>
    <dgm:pt modelId="{1050202E-A8E4-44C9-9ABB-6A5931611229}" type="sibTrans" cxnId="{73DC28C3-9240-4F15-969C-0578D53BF79A}">
      <dgm:prSet/>
      <dgm:spPr/>
      <dgm:t>
        <a:bodyPr/>
        <a:lstStyle/>
        <a:p>
          <a:endParaRPr lang="pl-PL"/>
        </a:p>
      </dgm:t>
    </dgm:pt>
    <dgm:pt modelId="{8E33239A-B288-4E88-BA0B-864C7ACA16ED}" type="pres">
      <dgm:prSet presAssocID="{05140F9F-6E4E-4F6B-A3B4-DA000392618C}" presName="Name0" presStyleCnt="0">
        <dgm:presLayoutVars>
          <dgm:dir/>
          <dgm:animLvl val="lvl"/>
          <dgm:resizeHandles val="exact"/>
        </dgm:presLayoutVars>
      </dgm:prSet>
      <dgm:spPr/>
    </dgm:pt>
    <dgm:pt modelId="{0BD4EDC7-F86C-422A-9FE3-DAA81BEAD8C7}" type="pres">
      <dgm:prSet presAssocID="{7122CC48-E79E-495D-810D-DAF7EC6742F0}" presName="linNode" presStyleCnt="0"/>
      <dgm:spPr/>
    </dgm:pt>
    <dgm:pt modelId="{77A28D1C-9583-4787-8F1B-5488F8AEDC2A}" type="pres">
      <dgm:prSet presAssocID="{7122CC48-E79E-495D-810D-DAF7EC6742F0}" presName="parentText" presStyleLbl="node1" presStyleIdx="0" presStyleCnt="3">
        <dgm:presLayoutVars>
          <dgm:chMax val="1"/>
          <dgm:bulletEnabled val="1"/>
        </dgm:presLayoutVars>
      </dgm:prSet>
      <dgm:spPr/>
    </dgm:pt>
    <dgm:pt modelId="{23975BA2-17C8-4CBD-87EF-07009B49D615}" type="pres">
      <dgm:prSet presAssocID="{7122CC48-E79E-495D-810D-DAF7EC6742F0}" presName="descendantText" presStyleLbl="alignAccFollowNode1" presStyleIdx="0" presStyleCnt="3">
        <dgm:presLayoutVars>
          <dgm:bulletEnabled val="1"/>
        </dgm:presLayoutVars>
      </dgm:prSet>
      <dgm:spPr/>
    </dgm:pt>
    <dgm:pt modelId="{C93F6BD8-0E3E-4C0B-A5CB-4CC423F8EE82}" type="pres">
      <dgm:prSet presAssocID="{A4FC219E-7BEA-4A6C-AEB1-B4CF8D2A4EE5}" presName="sp" presStyleCnt="0"/>
      <dgm:spPr/>
    </dgm:pt>
    <dgm:pt modelId="{6D1B1227-637B-4A88-AF4E-EADA3AE9A862}" type="pres">
      <dgm:prSet presAssocID="{BC24EB6D-AA02-4CBD-9B50-F576520A3FD5}" presName="linNode" presStyleCnt="0"/>
      <dgm:spPr/>
    </dgm:pt>
    <dgm:pt modelId="{80CB2CD3-5276-4C93-AE00-C9DEEF569B49}" type="pres">
      <dgm:prSet presAssocID="{BC24EB6D-AA02-4CBD-9B50-F576520A3FD5}" presName="parentText" presStyleLbl="node1" presStyleIdx="1" presStyleCnt="3">
        <dgm:presLayoutVars>
          <dgm:chMax val="1"/>
          <dgm:bulletEnabled val="1"/>
        </dgm:presLayoutVars>
      </dgm:prSet>
      <dgm:spPr/>
    </dgm:pt>
    <dgm:pt modelId="{62078092-0A48-49BD-9DF0-63723D4BDD54}" type="pres">
      <dgm:prSet presAssocID="{BC24EB6D-AA02-4CBD-9B50-F576520A3FD5}" presName="descendantText" presStyleLbl="alignAccFollowNode1" presStyleIdx="1" presStyleCnt="3">
        <dgm:presLayoutVars>
          <dgm:bulletEnabled val="1"/>
        </dgm:presLayoutVars>
      </dgm:prSet>
      <dgm:spPr/>
    </dgm:pt>
    <dgm:pt modelId="{D1D1170B-48D1-448F-89CA-3183F2F8EB82}" type="pres">
      <dgm:prSet presAssocID="{885EBE2C-99C3-4CD9-AB7E-5ECD193F6B36}" presName="sp" presStyleCnt="0"/>
      <dgm:spPr/>
    </dgm:pt>
    <dgm:pt modelId="{B564A0EE-06F3-40E5-A3CE-CD6E210471BE}" type="pres">
      <dgm:prSet presAssocID="{0EC45B73-3CD1-4821-BD33-79FA4B474E57}" presName="linNode" presStyleCnt="0"/>
      <dgm:spPr/>
    </dgm:pt>
    <dgm:pt modelId="{33F4670E-7027-4D53-94B0-B95DCA969106}" type="pres">
      <dgm:prSet presAssocID="{0EC45B73-3CD1-4821-BD33-79FA4B474E57}" presName="parentText" presStyleLbl="node1" presStyleIdx="2" presStyleCnt="3">
        <dgm:presLayoutVars>
          <dgm:chMax val="1"/>
          <dgm:bulletEnabled val="1"/>
        </dgm:presLayoutVars>
      </dgm:prSet>
      <dgm:spPr/>
    </dgm:pt>
    <dgm:pt modelId="{DDF9D7CE-BE92-4CC3-B085-C639B599B602}" type="pres">
      <dgm:prSet presAssocID="{0EC45B73-3CD1-4821-BD33-79FA4B474E57}" presName="descendantText" presStyleLbl="alignAccFollowNode1" presStyleIdx="2" presStyleCnt="3">
        <dgm:presLayoutVars>
          <dgm:bulletEnabled val="1"/>
        </dgm:presLayoutVars>
      </dgm:prSet>
      <dgm:spPr/>
    </dgm:pt>
  </dgm:ptLst>
  <dgm:cxnLst>
    <dgm:cxn modelId="{8D58220C-D49A-4749-87CF-41C883665729}" srcId="{BC24EB6D-AA02-4CBD-9B50-F576520A3FD5}" destId="{908E1217-71A4-4F19-8757-F881DD2D2880}" srcOrd="1" destOrd="0" parTransId="{C6E59EC3-4A80-4CF4-86E5-9C07858D959B}" sibTransId="{4B9A0EA7-E0E0-4A87-A0B5-7B13D74F9AE7}"/>
    <dgm:cxn modelId="{A5B9DB2E-2F45-4777-A93D-06626AAAE6DF}" type="presOf" srcId="{ACB9F08A-59AB-403D-8A3C-C62081B9C0B3}" destId="{DDF9D7CE-BE92-4CC3-B085-C639B599B602}" srcOrd="0" destOrd="2" presId="urn:microsoft.com/office/officeart/2005/8/layout/vList5"/>
    <dgm:cxn modelId="{F99CF12F-262C-493F-96FB-725EE279DE17}" srcId="{0EC45B73-3CD1-4821-BD33-79FA4B474E57}" destId="{6D33DC93-5779-4908-B93C-D36CC8267E34}" srcOrd="1" destOrd="0" parTransId="{C134BF15-61B3-47D4-83A7-33A9C795BB44}" sibTransId="{E446BC87-102B-4F13-B554-4FCA4B05E0B6}"/>
    <dgm:cxn modelId="{DA85673B-171F-45ED-A846-7247EDB59124}" type="presOf" srcId="{7122CC48-E79E-495D-810D-DAF7EC6742F0}" destId="{77A28D1C-9583-4787-8F1B-5488F8AEDC2A}" srcOrd="0" destOrd="0" presId="urn:microsoft.com/office/officeart/2005/8/layout/vList5"/>
    <dgm:cxn modelId="{AEDA0548-D772-4BC8-B429-10CAE8A3B5BB}" type="presOf" srcId="{05140F9F-6E4E-4F6B-A3B4-DA000392618C}" destId="{8E33239A-B288-4E88-BA0B-864C7ACA16ED}" srcOrd="0" destOrd="0" presId="urn:microsoft.com/office/officeart/2005/8/layout/vList5"/>
    <dgm:cxn modelId="{B8FBA86C-3966-4286-A178-9E48B78C65CF}" srcId="{0EC45B73-3CD1-4821-BD33-79FA4B474E57}" destId="{1F2C20A0-EE20-4BF6-AAF8-81DAE372E861}" srcOrd="0" destOrd="0" parTransId="{3DC3E9C0-54F5-489E-86C9-2F2C492FE610}" sibTransId="{70A724DA-203E-44FA-8B4F-404619D022FB}"/>
    <dgm:cxn modelId="{FA856E73-D250-4F6F-ADF5-547E530382C5}" type="presOf" srcId="{63FD83FE-4505-4160-8844-3F84597AC23F}" destId="{62078092-0A48-49BD-9DF0-63723D4BDD54}" srcOrd="0" destOrd="0" presId="urn:microsoft.com/office/officeart/2005/8/layout/vList5"/>
    <dgm:cxn modelId="{0D4EAE55-2C9D-4212-B548-FD43151BFD6E}" type="presOf" srcId="{6D33DC93-5779-4908-B93C-D36CC8267E34}" destId="{DDF9D7CE-BE92-4CC3-B085-C639B599B602}" srcOrd="0" destOrd="1" presId="urn:microsoft.com/office/officeart/2005/8/layout/vList5"/>
    <dgm:cxn modelId="{22022B58-935B-40B4-8AFC-02337C208A5B}" srcId="{05140F9F-6E4E-4F6B-A3B4-DA000392618C}" destId="{BC24EB6D-AA02-4CBD-9B50-F576520A3FD5}" srcOrd="1" destOrd="0" parTransId="{235A6D0D-DA53-4C1D-8675-4E51E9DFEF4F}" sibTransId="{885EBE2C-99C3-4CD9-AB7E-5ECD193F6B36}"/>
    <dgm:cxn modelId="{72AEA859-B30D-4DEC-89C8-06C5A7272295}" type="presOf" srcId="{BC24EB6D-AA02-4CBD-9B50-F576520A3FD5}" destId="{80CB2CD3-5276-4C93-AE00-C9DEEF569B49}" srcOrd="0" destOrd="0" presId="urn:microsoft.com/office/officeart/2005/8/layout/vList5"/>
    <dgm:cxn modelId="{37B56B7C-5F04-4182-BDC1-ED431D94C883}" type="presOf" srcId="{A143E3AE-544F-48B1-9FAF-DA2EE5B40B71}" destId="{23975BA2-17C8-4CBD-87EF-07009B49D615}" srcOrd="0" destOrd="1" presId="urn:microsoft.com/office/officeart/2005/8/layout/vList5"/>
    <dgm:cxn modelId="{EBD351B0-ED9B-4C13-AEC0-15BF9B610B93}" srcId="{BC24EB6D-AA02-4CBD-9B50-F576520A3FD5}" destId="{63FD83FE-4505-4160-8844-3F84597AC23F}" srcOrd="0" destOrd="0" parTransId="{36894679-8452-401C-B327-17D828588347}" sibTransId="{4BD9FDCB-EC13-48C5-8B62-30FA46C7B1FF}"/>
    <dgm:cxn modelId="{C5EB8AB6-F829-4DC7-95D6-C7574313CA07}" type="presOf" srcId="{908E1217-71A4-4F19-8757-F881DD2D2880}" destId="{62078092-0A48-49BD-9DF0-63723D4BDD54}" srcOrd="0" destOrd="1" presId="urn:microsoft.com/office/officeart/2005/8/layout/vList5"/>
    <dgm:cxn modelId="{73DC28C3-9240-4F15-969C-0578D53BF79A}" srcId="{0EC45B73-3CD1-4821-BD33-79FA4B474E57}" destId="{ACB9F08A-59AB-403D-8A3C-C62081B9C0B3}" srcOrd="2" destOrd="0" parTransId="{DF180247-F7E7-4CD2-B604-1E0D6AB1D5FE}" sibTransId="{1050202E-A8E4-44C9-9ABB-6A5931611229}"/>
    <dgm:cxn modelId="{EEEB16CB-3435-4021-A429-FA53AD621433}" type="presOf" srcId="{0EC45B73-3CD1-4821-BD33-79FA4B474E57}" destId="{33F4670E-7027-4D53-94B0-B95DCA969106}" srcOrd="0" destOrd="0" presId="urn:microsoft.com/office/officeart/2005/8/layout/vList5"/>
    <dgm:cxn modelId="{B7936FCB-A9CC-4A5B-AE35-68EC41165B81}" type="presOf" srcId="{1F2C20A0-EE20-4BF6-AAF8-81DAE372E861}" destId="{DDF9D7CE-BE92-4CC3-B085-C639B599B602}" srcOrd="0" destOrd="0" presId="urn:microsoft.com/office/officeart/2005/8/layout/vList5"/>
    <dgm:cxn modelId="{7D884BD0-1991-43C2-AB31-C1A81A5BAA48}" type="presOf" srcId="{856911CA-6046-438E-93F0-C6A89B864BD0}" destId="{23975BA2-17C8-4CBD-87EF-07009B49D615}" srcOrd="0" destOrd="0" presId="urn:microsoft.com/office/officeart/2005/8/layout/vList5"/>
    <dgm:cxn modelId="{C338F4D2-821A-43B9-9A4E-233349FD1E78}" srcId="{7122CC48-E79E-495D-810D-DAF7EC6742F0}" destId="{856911CA-6046-438E-93F0-C6A89B864BD0}" srcOrd="0" destOrd="0" parTransId="{77CDCAB3-54E5-443E-AF5F-D9098C9F2433}" sibTransId="{D5D0781D-4097-4EAE-B69F-B832E59B4D4C}"/>
    <dgm:cxn modelId="{CC38C1DB-0151-43AA-B9B0-B3F9A3C4171E}" srcId="{7122CC48-E79E-495D-810D-DAF7EC6742F0}" destId="{A143E3AE-544F-48B1-9FAF-DA2EE5B40B71}" srcOrd="1" destOrd="0" parTransId="{AAB118C8-CC43-4059-9D81-4AB2113DABB8}" sibTransId="{68EF8553-D13B-4E54-8B9C-2AEF8EE92A15}"/>
    <dgm:cxn modelId="{7A260EE9-FA38-4766-B215-0D6CB44A74B2}" srcId="{05140F9F-6E4E-4F6B-A3B4-DA000392618C}" destId="{0EC45B73-3CD1-4821-BD33-79FA4B474E57}" srcOrd="2" destOrd="0" parTransId="{5D742A71-E1C1-41D0-B417-2DF78717558F}" sibTransId="{11BE6CBE-A17D-40E7-A9FE-17C397DBB1BA}"/>
    <dgm:cxn modelId="{BB1340EB-3C4C-4410-8AD6-715F3B9E04E8}" srcId="{05140F9F-6E4E-4F6B-A3B4-DA000392618C}" destId="{7122CC48-E79E-495D-810D-DAF7EC6742F0}" srcOrd="0" destOrd="0" parTransId="{07C85877-AA98-4BA0-B792-39A0E3609E86}" sibTransId="{A4FC219E-7BEA-4A6C-AEB1-B4CF8D2A4EE5}"/>
    <dgm:cxn modelId="{63935411-40DC-41AF-B808-250B84997D06}" type="presParOf" srcId="{8E33239A-B288-4E88-BA0B-864C7ACA16ED}" destId="{0BD4EDC7-F86C-422A-9FE3-DAA81BEAD8C7}" srcOrd="0" destOrd="0" presId="urn:microsoft.com/office/officeart/2005/8/layout/vList5"/>
    <dgm:cxn modelId="{AFB95DC5-48F7-4127-9F99-CD8B83A5E41D}" type="presParOf" srcId="{0BD4EDC7-F86C-422A-9FE3-DAA81BEAD8C7}" destId="{77A28D1C-9583-4787-8F1B-5488F8AEDC2A}" srcOrd="0" destOrd="0" presId="urn:microsoft.com/office/officeart/2005/8/layout/vList5"/>
    <dgm:cxn modelId="{84923C08-519D-4555-A492-DD8ACA0342F5}" type="presParOf" srcId="{0BD4EDC7-F86C-422A-9FE3-DAA81BEAD8C7}" destId="{23975BA2-17C8-4CBD-87EF-07009B49D615}" srcOrd="1" destOrd="0" presId="urn:microsoft.com/office/officeart/2005/8/layout/vList5"/>
    <dgm:cxn modelId="{950BB73F-2F8D-4085-A199-BA480FFB3D41}" type="presParOf" srcId="{8E33239A-B288-4E88-BA0B-864C7ACA16ED}" destId="{C93F6BD8-0E3E-4C0B-A5CB-4CC423F8EE82}" srcOrd="1" destOrd="0" presId="urn:microsoft.com/office/officeart/2005/8/layout/vList5"/>
    <dgm:cxn modelId="{91E50D92-6D99-4A97-80F7-7390774C8FCF}" type="presParOf" srcId="{8E33239A-B288-4E88-BA0B-864C7ACA16ED}" destId="{6D1B1227-637B-4A88-AF4E-EADA3AE9A862}" srcOrd="2" destOrd="0" presId="urn:microsoft.com/office/officeart/2005/8/layout/vList5"/>
    <dgm:cxn modelId="{CE81F1FB-4065-477D-BCBB-869CBD36EA30}" type="presParOf" srcId="{6D1B1227-637B-4A88-AF4E-EADA3AE9A862}" destId="{80CB2CD3-5276-4C93-AE00-C9DEEF569B49}" srcOrd="0" destOrd="0" presId="urn:microsoft.com/office/officeart/2005/8/layout/vList5"/>
    <dgm:cxn modelId="{71729917-D160-4FC0-8992-834A89575E7A}" type="presParOf" srcId="{6D1B1227-637B-4A88-AF4E-EADA3AE9A862}" destId="{62078092-0A48-49BD-9DF0-63723D4BDD54}" srcOrd="1" destOrd="0" presId="urn:microsoft.com/office/officeart/2005/8/layout/vList5"/>
    <dgm:cxn modelId="{AE9AB733-11DD-45EB-A83A-5E1828DCD4B1}" type="presParOf" srcId="{8E33239A-B288-4E88-BA0B-864C7ACA16ED}" destId="{D1D1170B-48D1-448F-89CA-3183F2F8EB82}" srcOrd="3" destOrd="0" presId="urn:microsoft.com/office/officeart/2005/8/layout/vList5"/>
    <dgm:cxn modelId="{F5F43F8A-A952-469C-BF3D-812963E707C4}" type="presParOf" srcId="{8E33239A-B288-4E88-BA0B-864C7ACA16ED}" destId="{B564A0EE-06F3-40E5-A3CE-CD6E210471BE}" srcOrd="4" destOrd="0" presId="urn:microsoft.com/office/officeart/2005/8/layout/vList5"/>
    <dgm:cxn modelId="{AF8A90AF-0EAA-45D8-9FDD-B24E7921F37D}" type="presParOf" srcId="{B564A0EE-06F3-40E5-A3CE-CD6E210471BE}" destId="{33F4670E-7027-4D53-94B0-B95DCA969106}" srcOrd="0" destOrd="0" presId="urn:microsoft.com/office/officeart/2005/8/layout/vList5"/>
    <dgm:cxn modelId="{F84001A0-64DB-46CF-8051-9ACAEC33DE83}" type="presParOf" srcId="{B564A0EE-06F3-40E5-A3CE-CD6E210471BE}" destId="{DDF9D7CE-BE92-4CC3-B085-C639B599B60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83089C1-445F-47DE-8057-52644B66F744}" type="doc">
      <dgm:prSet loTypeId="urn:microsoft.com/office/officeart/2005/8/layout/bList2" loCatId="list" qsTypeId="urn:microsoft.com/office/officeart/2005/8/quickstyle/simple1" qsCatId="simple" csTypeId="urn:microsoft.com/office/officeart/2005/8/colors/accent1_2" csCatId="accent1" phldr="1"/>
      <dgm:spPr/>
      <dgm:t>
        <a:bodyPr/>
        <a:lstStyle/>
        <a:p>
          <a:endParaRPr lang="pl-PL"/>
        </a:p>
      </dgm:t>
    </dgm:pt>
    <dgm:pt modelId="{66F4B597-81C1-45D8-BB9F-A8FD8BB76984}">
      <dgm:prSet phldrT="[Tekst]"/>
      <dgm:spPr/>
      <dgm:t>
        <a:bodyPr/>
        <a:lstStyle/>
        <a:p>
          <a:r>
            <a:rPr lang="pl-PL" dirty="0"/>
            <a:t>peny</a:t>
          </a:r>
        </a:p>
      </dgm:t>
    </dgm:pt>
    <dgm:pt modelId="{D18C8078-A76F-482D-9C5B-536DFE4E705C}" type="parTrans" cxnId="{FD6F2177-A281-43CD-911F-2A6EACB51DFF}">
      <dgm:prSet/>
      <dgm:spPr/>
      <dgm:t>
        <a:bodyPr/>
        <a:lstStyle/>
        <a:p>
          <a:endParaRPr lang="pl-PL"/>
        </a:p>
      </dgm:t>
    </dgm:pt>
    <dgm:pt modelId="{929AC44C-B674-46BB-B648-217A64A9C2D0}" type="sibTrans" cxnId="{FD6F2177-A281-43CD-911F-2A6EACB51DFF}">
      <dgm:prSet/>
      <dgm:spPr/>
      <dgm:t>
        <a:bodyPr/>
        <a:lstStyle/>
        <a:p>
          <a:endParaRPr lang="pl-PL"/>
        </a:p>
      </dgm:t>
    </dgm:pt>
    <dgm:pt modelId="{ED19D7B5-0BD7-49EF-B4A4-6DDA53FDBBF3}">
      <dgm:prSet phldrT="[Tekst]"/>
      <dgm:spPr/>
      <dgm:t>
        <a:bodyPr/>
        <a:lstStyle/>
        <a:p>
          <a:r>
            <a:rPr lang="pl-PL" dirty="0"/>
            <a:t>Pompa insulinowa</a:t>
          </a:r>
        </a:p>
      </dgm:t>
    </dgm:pt>
    <dgm:pt modelId="{FE81E9D9-BA3E-4D07-9D3E-8FF0B0749EC0}" type="parTrans" cxnId="{D77D71DD-056A-4C11-8BCC-8DF0FB9F6D3A}">
      <dgm:prSet/>
      <dgm:spPr/>
      <dgm:t>
        <a:bodyPr/>
        <a:lstStyle/>
        <a:p>
          <a:endParaRPr lang="pl-PL"/>
        </a:p>
      </dgm:t>
    </dgm:pt>
    <dgm:pt modelId="{DBCFF883-9F9F-4975-95AE-591A2AED59BD}" type="sibTrans" cxnId="{D77D71DD-056A-4C11-8BCC-8DF0FB9F6D3A}">
      <dgm:prSet/>
      <dgm:spPr/>
      <dgm:t>
        <a:bodyPr/>
        <a:lstStyle/>
        <a:p>
          <a:endParaRPr lang="pl-PL"/>
        </a:p>
      </dgm:t>
    </dgm:pt>
    <dgm:pt modelId="{8A4FC8DD-870B-413D-B722-C560408A8093}">
      <dgm:prSet phldrT="[Tekst]"/>
      <dgm:spPr/>
      <dgm:t>
        <a:bodyPr/>
        <a:lstStyle/>
        <a:p>
          <a:r>
            <a:rPr lang="pl-PL" dirty="0"/>
            <a:t>Miejsca </a:t>
          </a:r>
          <a:r>
            <a:rPr lang="pl-PL" dirty="0" err="1"/>
            <a:t>injekcji</a:t>
          </a:r>
          <a:endParaRPr lang="pl-PL" dirty="0"/>
        </a:p>
      </dgm:t>
    </dgm:pt>
    <dgm:pt modelId="{6142D8AD-3E8E-4E1F-81E6-997D5A10D645}" type="parTrans" cxnId="{6C937909-00BC-4814-9BBA-3F46DEDEC0BD}">
      <dgm:prSet/>
      <dgm:spPr/>
      <dgm:t>
        <a:bodyPr/>
        <a:lstStyle/>
        <a:p>
          <a:endParaRPr lang="pl-PL"/>
        </a:p>
      </dgm:t>
    </dgm:pt>
    <dgm:pt modelId="{1605D8D4-9B02-4728-B30A-591CC894D900}" type="sibTrans" cxnId="{6C937909-00BC-4814-9BBA-3F46DEDEC0BD}">
      <dgm:prSet/>
      <dgm:spPr/>
      <dgm:t>
        <a:bodyPr/>
        <a:lstStyle/>
        <a:p>
          <a:endParaRPr lang="pl-PL"/>
        </a:p>
      </dgm:t>
    </dgm:pt>
    <dgm:pt modelId="{BDC3953B-53D0-4E07-9B2D-847D56A1A3C4}" type="pres">
      <dgm:prSet presAssocID="{F83089C1-445F-47DE-8057-52644B66F744}" presName="diagram" presStyleCnt="0">
        <dgm:presLayoutVars>
          <dgm:dir/>
          <dgm:animLvl val="lvl"/>
          <dgm:resizeHandles val="exact"/>
        </dgm:presLayoutVars>
      </dgm:prSet>
      <dgm:spPr/>
    </dgm:pt>
    <dgm:pt modelId="{36A877D4-889E-4752-AD59-0A0E46A67F13}" type="pres">
      <dgm:prSet presAssocID="{66F4B597-81C1-45D8-BB9F-A8FD8BB76984}" presName="compNode" presStyleCnt="0"/>
      <dgm:spPr/>
    </dgm:pt>
    <dgm:pt modelId="{BA52B430-4657-4562-9455-7A18F66C8E3F}" type="pres">
      <dgm:prSet presAssocID="{66F4B597-81C1-45D8-BB9F-A8FD8BB76984}" presName="childRect" presStyleLbl="bgAcc1" presStyleIdx="0" presStyleCnt="3">
        <dgm:presLayoutVars>
          <dgm:bulletEnabled val="1"/>
        </dgm:presLayoutVars>
      </dgm:prSet>
      <dgm:spPr>
        <a:blipFill rotWithShape="0">
          <a:blip xmlns:r="http://schemas.openxmlformats.org/officeDocument/2006/relationships" r:embed="rId1"/>
          <a:srcRect/>
          <a:stretch>
            <a:fillRect t="-38000" b="-38000"/>
          </a:stretch>
        </a:blipFill>
      </dgm:spPr>
    </dgm:pt>
    <dgm:pt modelId="{58F4925B-7DAF-4563-A7C9-48159AA833C4}" type="pres">
      <dgm:prSet presAssocID="{66F4B597-81C1-45D8-BB9F-A8FD8BB76984}" presName="parentText" presStyleLbl="node1" presStyleIdx="0" presStyleCnt="0">
        <dgm:presLayoutVars>
          <dgm:chMax val="0"/>
          <dgm:bulletEnabled val="1"/>
        </dgm:presLayoutVars>
      </dgm:prSet>
      <dgm:spPr/>
    </dgm:pt>
    <dgm:pt modelId="{2C006700-2831-4FBD-902A-B51313850C54}" type="pres">
      <dgm:prSet presAssocID="{66F4B597-81C1-45D8-BB9F-A8FD8BB76984}" presName="parentRect" presStyleLbl="alignNode1" presStyleIdx="0" presStyleCnt="3"/>
      <dgm:spPr/>
    </dgm:pt>
    <dgm:pt modelId="{007E06C8-842E-4D8B-8894-62C67CD1886B}" type="pres">
      <dgm:prSet presAssocID="{66F4B597-81C1-45D8-BB9F-A8FD8BB76984}" presName="adorn" presStyleLbl="fgAccFollowNode1" presStyleIdx="0" presStyleCnt="3"/>
      <dgm:spPr>
        <a:blipFill rotWithShape="1">
          <a:blip xmlns:r="http://schemas.openxmlformats.org/officeDocument/2006/relationships" r:embed="rId1"/>
          <a:srcRect/>
          <a:stretch>
            <a:fillRect t="-16000" b="-16000"/>
          </a:stretch>
        </a:blipFill>
      </dgm:spPr>
    </dgm:pt>
    <dgm:pt modelId="{409DC17F-57D2-4E41-9802-2A73A0E1DA76}" type="pres">
      <dgm:prSet presAssocID="{929AC44C-B674-46BB-B648-217A64A9C2D0}" presName="sibTrans" presStyleLbl="sibTrans2D1" presStyleIdx="0" presStyleCnt="0"/>
      <dgm:spPr/>
    </dgm:pt>
    <dgm:pt modelId="{6889D59D-7587-49E5-901F-998CF9780FD3}" type="pres">
      <dgm:prSet presAssocID="{ED19D7B5-0BD7-49EF-B4A4-6DDA53FDBBF3}" presName="compNode" presStyleCnt="0"/>
      <dgm:spPr/>
    </dgm:pt>
    <dgm:pt modelId="{E8EE5241-9D99-4A4E-9812-ED4CD1C48181}" type="pres">
      <dgm:prSet presAssocID="{ED19D7B5-0BD7-49EF-B4A4-6DDA53FDBBF3}" presName="childRect" presStyleLbl="bgAcc1" presStyleIdx="1" presStyleCnt="3" custLinFactNeighborX="1620" custLinFactNeighborY="-7625">
        <dgm:presLayoutVars>
          <dgm:bulletEnabled val="1"/>
        </dgm:presLayoutVars>
      </dgm:prSet>
      <dgm:spPr>
        <a:blipFill rotWithShape="0">
          <a:blip xmlns:r="http://schemas.openxmlformats.org/officeDocument/2006/relationships" r:embed="rId2"/>
          <a:srcRect/>
          <a:stretch>
            <a:fillRect t="-17000" b="-17000"/>
          </a:stretch>
        </a:blipFill>
      </dgm:spPr>
    </dgm:pt>
    <dgm:pt modelId="{39B2611B-D0F0-436F-8F10-8AE64CCB48BA}" type="pres">
      <dgm:prSet presAssocID="{ED19D7B5-0BD7-49EF-B4A4-6DDA53FDBBF3}" presName="parentText" presStyleLbl="node1" presStyleIdx="0" presStyleCnt="0">
        <dgm:presLayoutVars>
          <dgm:chMax val="0"/>
          <dgm:bulletEnabled val="1"/>
        </dgm:presLayoutVars>
      </dgm:prSet>
      <dgm:spPr/>
    </dgm:pt>
    <dgm:pt modelId="{94A364D6-F170-48CD-B521-19C67E495CDD}" type="pres">
      <dgm:prSet presAssocID="{ED19D7B5-0BD7-49EF-B4A4-6DDA53FDBBF3}" presName="parentRect" presStyleLbl="alignNode1" presStyleIdx="1" presStyleCnt="3"/>
      <dgm:spPr/>
    </dgm:pt>
    <dgm:pt modelId="{8A8C9DF8-7EE8-45C7-A213-6E1755A4F3C9}" type="pres">
      <dgm:prSet presAssocID="{ED19D7B5-0BD7-49EF-B4A4-6DDA53FDBBF3}" presName="adorn" presStyleLbl="fgAccFollowNode1" presStyleIdx="1" presStyleCnt="3"/>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l="-19000" r="-19000"/>
          </a:stretch>
        </a:blipFill>
      </dgm:spPr>
    </dgm:pt>
    <dgm:pt modelId="{E9628E03-F59F-4715-9CB1-C09DFB9F5177}" type="pres">
      <dgm:prSet presAssocID="{DBCFF883-9F9F-4975-95AE-591A2AED59BD}" presName="sibTrans" presStyleLbl="sibTrans2D1" presStyleIdx="0" presStyleCnt="0"/>
      <dgm:spPr/>
    </dgm:pt>
    <dgm:pt modelId="{2C7A6CDD-97C8-438E-B0DA-1E9EDD576B64}" type="pres">
      <dgm:prSet presAssocID="{8A4FC8DD-870B-413D-B722-C560408A8093}" presName="compNode" presStyleCnt="0"/>
      <dgm:spPr/>
    </dgm:pt>
    <dgm:pt modelId="{6661F331-3F7F-408B-814C-816D8F33F425}" type="pres">
      <dgm:prSet presAssocID="{8A4FC8DD-870B-413D-B722-C560408A8093}" presName="childRect" presStyleLbl="bgAcc1" presStyleIdx="2" presStyleCnt="3" custLinFactNeighborX="1134" custLinFactNeighborY="-9765">
        <dgm:presLayoutVars>
          <dgm:bulletEnabled val="1"/>
        </dgm:presLayoutVars>
      </dgm:prSet>
      <dgm:spPr/>
    </dgm:pt>
    <dgm:pt modelId="{0DF70D21-B93C-4459-9C02-B8093328F582}" type="pres">
      <dgm:prSet presAssocID="{8A4FC8DD-870B-413D-B722-C560408A8093}" presName="parentText" presStyleLbl="node1" presStyleIdx="0" presStyleCnt="0">
        <dgm:presLayoutVars>
          <dgm:chMax val="0"/>
          <dgm:bulletEnabled val="1"/>
        </dgm:presLayoutVars>
      </dgm:prSet>
      <dgm:spPr/>
    </dgm:pt>
    <dgm:pt modelId="{6FE99D82-40B8-4EC5-87C8-E38D69C14043}" type="pres">
      <dgm:prSet presAssocID="{8A4FC8DD-870B-413D-B722-C560408A8093}" presName="parentRect" presStyleLbl="alignNode1" presStyleIdx="2" presStyleCnt="3"/>
      <dgm:spPr/>
    </dgm:pt>
    <dgm:pt modelId="{2EF3AEED-B509-4889-B4B8-9AECA55B7FE0}" type="pres">
      <dgm:prSet presAssocID="{8A4FC8DD-870B-413D-B722-C560408A8093}" presName="adorn" presStyleLbl="fgAccFollowNode1" presStyleIdx="2" presStyleCnt="3"/>
      <dgm:spPr>
        <a:blipFill rotWithShape="1">
          <a:blip xmlns:r="http://schemas.openxmlformats.org/officeDocument/2006/relationships" r:embed="rId4"/>
          <a:srcRect/>
          <a:stretch>
            <a:fillRect t="-7000" b="-7000"/>
          </a:stretch>
        </a:blipFill>
      </dgm:spPr>
    </dgm:pt>
  </dgm:ptLst>
  <dgm:cxnLst>
    <dgm:cxn modelId="{6C937909-00BC-4814-9BBA-3F46DEDEC0BD}" srcId="{F83089C1-445F-47DE-8057-52644B66F744}" destId="{8A4FC8DD-870B-413D-B722-C560408A8093}" srcOrd="2" destOrd="0" parTransId="{6142D8AD-3E8E-4E1F-81E6-997D5A10D645}" sibTransId="{1605D8D4-9B02-4728-B30A-591CC894D900}"/>
    <dgm:cxn modelId="{30EAC742-4E61-4991-BCD5-198CEEA862CB}" type="presOf" srcId="{66F4B597-81C1-45D8-BB9F-A8FD8BB76984}" destId="{2C006700-2831-4FBD-902A-B51313850C54}" srcOrd="1" destOrd="0" presId="urn:microsoft.com/office/officeart/2005/8/layout/bList2"/>
    <dgm:cxn modelId="{153E724B-AC49-470B-AF7C-B6DBE5741A2F}" type="presOf" srcId="{8A4FC8DD-870B-413D-B722-C560408A8093}" destId="{6FE99D82-40B8-4EC5-87C8-E38D69C14043}" srcOrd="1" destOrd="0" presId="urn:microsoft.com/office/officeart/2005/8/layout/bList2"/>
    <dgm:cxn modelId="{FD6F2177-A281-43CD-911F-2A6EACB51DFF}" srcId="{F83089C1-445F-47DE-8057-52644B66F744}" destId="{66F4B597-81C1-45D8-BB9F-A8FD8BB76984}" srcOrd="0" destOrd="0" parTransId="{D18C8078-A76F-482D-9C5B-536DFE4E705C}" sibTransId="{929AC44C-B674-46BB-B648-217A64A9C2D0}"/>
    <dgm:cxn modelId="{0289427C-9918-4333-BF70-78C8DB5F4686}" type="presOf" srcId="{F83089C1-445F-47DE-8057-52644B66F744}" destId="{BDC3953B-53D0-4E07-9B2D-847D56A1A3C4}" srcOrd="0" destOrd="0" presId="urn:microsoft.com/office/officeart/2005/8/layout/bList2"/>
    <dgm:cxn modelId="{F078B48D-657A-4FA1-8E24-8A0B38104532}" type="presOf" srcId="{929AC44C-B674-46BB-B648-217A64A9C2D0}" destId="{409DC17F-57D2-4E41-9802-2A73A0E1DA76}" srcOrd="0" destOrd="0" presId="urn:microsoft.com/office/officeart/2005/8/layout/bList2"/>
    <dgm:cxn modelId="{64E2B18E-9B2E-4FE6-ABFC-FD656F085B1F}" type="presOf" srcId="{DBCFF883-9F9F-4975-95AE-591A2AED59BD}" destId="{E9628E03-F59F-4715-9CB1-C09DFB9F5177}" srcOrd="0" destOrd="0" presId="urn:microsoft.com/office/officeart/2005/8/layout/bList2"/>
    <dgm:cxn modelId="{B50B1FAE-032C-4668-8EB8-BD7FD7680F4D}" type="presOf" srcId="{66F4B597-81C1-45D8-BB9F-A8FD8BB76984}" destId="{58F4925B-7DAF-4563-A7C9-48159AA833C4}" srcOrd="0" destOrd="0" presId="urn:microsoft.com/office/officeart/2005/8/layout/bList2"/>
    <dgm:cxn modelId="{D77D71DD-056A-4C11-8BCC-8DF0FB9F6D3A}" srcId="{F83089C1-445F-47DE-8057-52644B66F744}" destId="{ED19D7B5-0BD7-49EF-B4A4-6DDA53FDBBF3}" srcOrd="1" destOrd="0" parTransId="{FE81E9D9-BA3E-4D07-9D3E-8FF0B0749EC0}" sibTransId="{DBCFF883-9F9F-4975-95AE-591A2AED59BD}"/>
    <dgm:cxn modelId="{C949D2EF-A3B3-4DEF-9B62-E8351145E3E9}" type="presOf" srcId="{ED19D7B5-0BD7-49EF-B4A4-6DDA53FDBBF3}" destId="{94A364D6-F170-48CD-B521-19C67E495CDD}" srcOrd="1" destOrd="0" presId="urn:microsoft.com/office/officeart/2005/8/layout/bList2"/>
    <dgm:cxn modelId="{DC67FFF3-6E17-4F29-B2AA-0BB65B6DDD50}" type="presOf" srcId="{ED19D7B5-0BD7-49EF-B4A4-6DDA53FDBBF3}" destId="{39B2611B-D0F0-436F-8F10-8AE64CCB48BA}" srcOrd="0" destOrd="0" presId="urn:microsoft.com/office/officeart/2005/8/layout/bList2"/>
    <dgm:cxn modelId="{F7F20EF7-FB6C-47DB-8605-6942C2FAB15A}" type="presOf" srcId="{8A4FC8DD-870B-413D-B722-C560408A8093}" destId="{0DF70D21-B93C-4459-9C02-B8093328F582}" srcOrd="0" destOrd="0" presId="urn:microsoft.com/office/officeart/2005/8/layout/bList2"/>
    <dgm:cxn modelId="{A88A8BC0-B6D4-45D7-92A2-853DA5D00C30}" type="presParOf" srcId="{BDC3953B-53D0-4E07-9B2D-847D56A1A3C4}" destId="{36A877D4-889E-4752-AD59-0A0E46A67F13}" srcOrd="0" destOrd="0" presId="urn:microsoft.com/office/officeart/2005/8/layout/bList2"/>
    <dgm:cxn modelId="{2E7C6D1B-9A4F-4AED-9E73-DDFD342DE50C}" type="presParOf" srcId="{36A877D4-889E-4752-AD59-0A0E46A67F13}" destId="{BA52B430-4657-4562-9455-7A18F66C8E3F}" srcOrd="0" destOrd="0" presId="urn:microsoft.com/office/officeart/2005/8/layout/bList2"/>
    <dgm:cxn modelId="{FB1152A1-36CD-45A4-AF48-49D511F8B817}" type="presParOf" srcId="{36A877D4-889E-4752-AD59-0A0E46A67F13}" destId="{58F4925B-7DAF-4563-A7C9-48159AA833C4}" srcOrd="1" destOrd="0" presId="urn:microsoft.com/office/officeart/2005/8/layout/bList2"/>
    <dgm:cxn modelId="{AAD80792-9D06-42C2-853E-FBB6D1B9BFCF}" type="presParOf" srcId="{36A877D4-889E-4752-AD59-0A0E46A67F13}" destId="{2C006700-2831-4FBD-902A-B51313850C54}" srcOrd="2" destOrd="0" presId="urn:microsoft.com/office/officeart/2005/8/layout/bList2"/>
    <dgm:cxn modelId="{02C97822-CB2A-41ED-A571-3350C4FD80D8}" type="presParOf" srcId="{36A877D4-889E-4752-AD59-0A0E46A67F13}" destId="{007E06C8-842E-4D8B-8894-62C67CD1886B}" srcOrd="3" destOrd="0" presId="urn:microsoft.com/office/officeart/2005/8/layout/bList2"/>
    <dgm:cxn modelId="{7A2A318F-06E2-4FD5-A362-F0B94868967E}" type="presParOf" srcId="{BDC3953B-53D0-4E07-9B2D-847D56A1A3C4}" destId="{409DC17F-57D2-4E41-9802-2A73A0E1DA76}" srcOrd="1" destOrd="0" presId="urn:microsoft.com/office/officeart/2005/8/layout/bList2"/>
    <dgm:cxn modelId="{921FC7FB-1CB7-4A78-A855-22FE93B55514}" type="presParOf" srcId="{BDC3953B-53D0-4E07-9B2D-847D56A1A3C4}" destId="{6889D59D-7587-49E5-901F-998CF9780FD3}" srcOrd="2" destOrd="0" presId="urn:microsoft.com/office/officeart/2005/8/layout/bList2"/>
    <dgm:cxn modelId="{301ABA10-0886-4EF1-A5DB-CBEF91BCDFE8}" type="presParOf" srcId="{6889D59D-7587-49E5-901F-998CF9780FD3}" destId="{E8EE5241-9D99-4A4E-9812-ED4CD1C48181}" srcOrd="0" destOrd="0" presId="urn:microsoft.com/office/officeart/2005/8/layout/bList2"/>
    <dgm:cxn modelId="{742F8E4C-CD64-4376-B8DE-48F882933082}" type="presParOf" srcId="{6889D59D-7587-49E5-901F-998CF9780FD3}" destId="{39B2611B-D0F0-436F-8F10-8AE64CCB48BA}" srcOrd="1" destOrd="0" presId="urn:microsoft.com/office/officeart/2005/8/layout/bList2"/>
    <dgm:cxn modelId="{A66950D2-E4E2-452B-88FB-6716683EB957}" type="presParOf" srcId="{6889D59D-7587-49E5-901F-998CF9780FD3}" destId="{94A364D6-F170-48CD-B521-19C67E495CDD}" srcOrd="2" destOrd="0" presId="urn:microsoft.com/office/officeart/2005/8/layout/bList2"/>
    <dgm:cxn modelId="{5A9480A9-2F0E-4DA4-A831-106129130D66}" type="presParOf" srcId="{6889D59D-7587-49E5-901F-998CF9780FD3}" destId="{8A8C9DF8-7EE8-45C7-A213-6E1755A4F3C9}" srcOrd="3" destOrd="0" presId="urn:microsoft.com/office/officeart/2005/8/layout/bList2"/>
    <dgm:cxn modelId="{BBD4EDB0-F71F-4F0C-AE9B-360A496721B6}" type="presParOf" srcId="{BDC3953B-53D0-4E07-9B2D-847D56A1A3C4}" destId="{E9628E03-F59F-4715-9CB1-C09DFB9F5177}" srcOrd="3" destOrd="0" presId="urn:microsoft.com/office/officeart/2005/8/layout/bList2"/>
    <dgm:cxn modelId="{C0B577A4-DDDC-4D4A-BA17-E1EB9D7C7F32}" type="presParOf" srcId="{BDC3953B-53D0-4E07-9B2D-847D56A1A3C4}" destId="{2C7A6CDD-97C8-438E-B0DA-1E9EDD576B64}" srcOrd="4" destOrd="0" presId="urn:microsoft.com/office/officeart/2005/8/layout/bList2"/>
    <dgm:cxn modelId="{5D039672-D02C-4201-9B3A-CF05F772AC3C}" type="presParOf" srcId="{2C7A6CDD-97C8-438E-B0DA-1E9EDD576B64}" destId="{6661F331-3F7F-408B-814C-816D8F33F425}" srcOrd="0" destOrd="0" presId="urn:microsoft.com/office/officeart/2005/8/layout/bList2"/>
    <dgm:cxn modelId="{AB0B7A46-D88C-4BFF-AF7D-94B8AD6432BB}" type="presParOf" srcId="{2C7A6CDD-97C8-438E-B0DA-1E9EDD576B64}" destId="{0DF70D21-B93C-4459-9C02-B8093328F582}" srcOrd="1" destOrd="0" presId="urn:microsoft.com/office/officeart/2005/8/layout/bList2"/>
    <dgm:cxn modelId="{136125E5-8996-4890-97CA-AF36F389DBA7}" type="presParOf" srcId="{2C7A6CDD-97C8-438E-B0DA-1E9EDD576B64}" destId="{6FE99D82-40B8-4EC5-87C8-E38D69C14043}" srcOrd="2" destOrd="0" presId="urn:microsoft.com/office/officeart/2005/8/layout/bList2"/>
    <dgm:cxn modelId="{DA1B6F93-DD45-4069-AE8B-201D5E79BB2B}" type="presParOf" srcId="{2C7A6CDD-97C8-438E-B0DA-1E9EDD576B64}" destId="{2EF3AEED-B509-4889-B4B8-9AECA55B7FE0}"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F5E3209-2B83-44B6-8A6D-4E7E20C2EC78}"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5E6E4461-17C1-41F5-B3D1-31D9A71420A5}">
      <dgm:prSet/>
      <dgm:spPr/>
      <dgm:t>
        <a:bodyPr/>
        <a:lstStyle/>
        <a:p>
          <a:pPr>
            <a:defRPr cap="all"/>
          </a:pPr>
          <a:r>
            <a:rPr lang="pl-PL"/>
            <a:t>Do posiłku </a:t>
          </a:r>
          <a:endParaRPr lang="en-US"/>
        </a:p>
      </dgm:t>
    </dgm:pt>
    <dgm:pt modelId="{E311F9CC-306B-4EA5-8336-7180A6B900F7}" type="parTrans" cxnId="{12E5C5F3-D3AC-42AF-8CCC-708BB19CC40B}">
      <dgm:prSet/>
      <dgm:spPr/>
      <dgm:t>
        <a:bodyPr/>
        <a:lstStyle/>
        <a:p>
          <a:endParaRPr lang="en-US"/>
        </a:p>
      </dgm:t>
    </dgm:pt>
    <dgm:pt modelId="{8493DFF1-3D4E-4862-8C5E-254E75CC2E43}" type="sibTrans" cxnId="{12E5C5F3-D3AC-42AF-8CCC-708BB19CC40B}">
      <dgm:prSet/>
      <dgm:spPr/>
      <dgm:t>
        <a:bodyPr/>
        <a:lstStyle/>
        <a:p>
          <a:endParaRPr lang="en-US"/>
        </a:p>
      </dgm:t>
    </dgm:pt>
    <dgm:pt modelId="{4C7BE5EE-04C4-43EF-B323-6F9B49C42D3D}">
      <dgm:prSet/>
      <dgm:spPr/>
      <dgm:t>
        <a:bodyPr/>
        <a:lstStyle/>
        <a:p>
          <a:pPr>
            <a:defRPr cap="all"/>
          </a:pPr>
          <a:r>
            <a:rPr lang="pl-PL"/>
            <a:t>Aby obniżyć hiperglikemię</a:t>
          </a:r>
          <a:endParaRPr lang="en-US"/>
        </a:p>
      </dgm:t>
    </dgm:pt>
    <dgm:pt modelId="{CDDA1915-ED13-4139-AE65-77E01A3897E9}" type="parTrans" cxnId="{94CCEA22-677D-4513-B617-07F2F29A0D66}">
      <dgm:prSet/>
      <dgm:spPr/>
      <dgm:t>
        <a:bodyPr/>
        <a:lstStyle/>
        <a:p>
          <a:endParaRPr lang="en-US"/>
        </a:p>
      </dgm:t>
    </dgm:pt>
    <dgm:pt modelId="{0C01C652-18B2-446C-8E19-A810E48C1E21}" type="sibTrans" cxnId="{94CCEA22-677D-4513-B617-07F2F29A0D66}">
      <dgm:prSet/>
      <dgm:spPr/>
      <dgm:t>
        <a:bodyPr/>
        <a:lstStyle/>
        <a:p>
          <a:endParaRPr lang="en-US"/>
        </a:p>
      </dgm:t>
    </dgm:pt>
    <dgm:pt modelId="{2DC51856-CA71-4D28-A65D-3A82C9E2C7E9}">
      <dgm:prSet/>
      <dgm:spPr/>
      <dgm:t>
        <a:bodyPr/>
        <a:lstStyle/>
        <a:p>
          <a:pPr>
            <a:defRPr cap="all"/>
          </a:pPr>
          <a:r>
            <a:rPr lang="pl-PL"/>
            <a:t>Na zapotrzebowanie podstawowe</a:t>
          </a:r>
          <a:endParaRPr lang="en-US"/>
        </a:p>
      </dgm:t>
    </dgm:pt>
    <dgm:pt modelId="{F5D5F322-43F8-4B0D-949E-2F52CCD6B79C}" type="parTrans" cxnId="{C329FD49-30F2-4B24-B47F-FCB6EF255D7E}">
      <dgm:prSet/>
      <dgm:spPr/>
      <dgm:t>
        <a:bodyPr/>
        <a:lstStyle/>
        <a:p>
          <a:endParaRPr lang="en-US"/>
        </a:p>
      </dgm:t>
    </dgm:pt>
    <dgm:pt modelId="{1D223E71-B5BE-4E99-BA2E-DF862CFD22C0}" type="sibTrans" cxnId="{C329FD49-30F2-4B24-B47F-FCB6EF255D7E}">
      <dgm:prSet/>
      <dgm:spPr/>
      <dgm:t>
        <a:bodyPr/>
        <a:lstStyle/>
        <a:p>
          <a:endParaRPr lang="en-US"/>
        </a:p>
      </dgm:t>
    </dgm:pt>
    <dgm:pt modelId="{12B342C7-D14F-4AEA-BB8C-2036995EFED9}" type="pres">
      <dgm:prSet presAssocID="{2F5E3209-2B83-44B6-8A6D-4E7E20C2EC78}" presName="root" presStyleCnt="0">
        <dgm:presLayoutVars>
          <dgm:dir/>
          <dgm:resizeHandles val="exact"/>
        </dgm:presLayoutVars>
      </dgm:prSet>
      <dgm:spPr/>
    </dgm:pt>
    <dgm:pt modelId="{D58BAB36-E308-472E-BA02-7C11DF89B586}" type="pres">
      <dgm:prSet presAssocID="{5E6E4461-17C1-41F5-B3D1-31D9A71420A5}" presName="compNode" presStyleCnt="0"/>
      <dgm:spPr/>
    </dgm:pt>
    <dgm:pt modelId="{95BA82DE-1FE3-4303-85D9-572F2946149B}" type="pres">
      <dgm:prSet presAssocID="{5E6E4461-17C1-41F5-B3D1-31D9A71420A5}" presName="iconBgRect" presStyleLbl="bgShp" presStyleIdx="0" presStyleCnt="3"/>
      <dgm:spPr/>
    </dgm:pt>
    <dgm:pt modelId="{1F99AF99-1CB8-4F0C-BBB5-FFD7455342B5}" type="pres">
      <dgm:prSet presAssocID="{5E6E4461-17C1-41F5-B3D1-31D9A71420A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Znacznik wyboru"/>
        </a:ext>
      </dgm:extLst>
    </dgm:pt>
    <dgm:pt modelId="{02A80DE3-DE8A-49E2-BFCC-2DC4EAFB54EB}" type="pres">
      <dgm:prSet presAssocID="{5E6E4461-17C1-41F5-B3D1-31D9A71420A5}" presName="spaceRect" presStyleCnt="0"/>
      <dgm:spPr/>
    </dgm:pt>
    <dgm:pt modelId="{AA7E3B54-B96B-4104-9181-670249839902}" type="pres">
      <dgm:prSet presAssocID="{5E6E4461-17C1-41F5-B3D1-31D9A71420A5}" presName="textRect" presStyleLbl="revTx" presStyleIdx="0" presStyleCnt="3">
        <dgm:presLayoutVars>
          <dgm:chMax val="1"/>
          <dgm:chPref val="1"/>
        </dgm:presLayoutVars>
      </dgm:prSet>
      <dgm:spPr/>
    </dgm:pt>
    <dgm:pt modelId="{50A64DAC-5321-4183-9E73-BE4AE1AEF05D}" type="pres">
      <dgm:prSet presAssocID="{8493DFF1-3D4E-4862-8C5E-254E75CC2E43}" presName="sibTrans" presStyleCnt="0"/>
      <dgm:spPr/>
    </dgm:pt>
    <dgm:pt modelId="{31E5A144-6755-410C-AAD7-7661ED376AE1}" type="pres">
      <dgm:prSet presAssocID="{4C7BE5EE-04C4-43EF-B323-6F9B49C42D3D}" presName="compNode" presStyleCnt="0"/>
      <dgm:spPr/>
    </dgm:pt>
    <dgm:pt modelId="{94A62E68-B0CD-4B3A-A723-2BAF485400DC}" type="pres">
      <dgm:prSet presAssocID="{4C7BE5EE-04C4-43EF-B323-6F9B49C42D3D}" presName="iconBgRect" presStyleLbl="bgShp" presStyleIdx="1" presStyleCnt="3"/>
      <dgm:spPr/>
    </dgm:pt>
    <dgm:pt modelId="{019F8DDA-CC4F-4656-9B80-607F3F97E4E5}" type="pres">
      <dgm:prSet presAssocID="{4C7BE5EE-04C4-43EF-B323-6F9B49C42D3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ight Pointing Backhand Index"/>
        </a:ext>
      </dgm:extLst>
    </dgm:pt>
    <dgm:pt modelId="{92030643-00AC-42EC-8F21-043A79AD20AE}" type="pres">
      <dgm:prSet presAssocID="{4C7BE5EE-04C4-43EF-B323-6F9B49C42D3D}" presName="spaceRect" presStyleCnt="0"/>
      <dgm:spPr/>
    </dgm:pt>
    <dgm:pt modelId="{D281C489-9CFE-4121-8CAF-185ADF588E56}" type="pres">
      <dgm:prSet presAssocID="{4C7BE5EE-04C4-43EF-B323-6F9B49C42D3D}" presName="textRect" presStyleLbl="revTx" presStyleIdx="1" presStyleCnt="3">
        <dgm:presLayoutVars>
          <dgm:chMax val="1"/>
          <dgm:chPref val="1"/>
        </dgm:presLayoutVars>
      </dgm:prSet>
      <dgm:spPr/>
    </dgm:pt>
    <dgm:pt modelId="{52F303EE-B39D-48AB-BC94-CA3B80C5739F}" type="pres">
      <dgm:prSet presAssocID="{0C01C652-18B2-446C-8E19-A810E48C1E21}" presName="sibTrans" presStyleCnt="0"/>
      <dgm:spPr/>
    </dgm:pt>
    <dgm:pt modelId="{7D64BEA3-2F4E-470F-9FC4-E99958844470}" type="pres">
      <dgm:prSet presAssocID="{2DC51856-CA71-4D28-A65D-3A82C9E2C7E9}" presName="compNode" presStyleCnt="0"/>
      <dgm:spPr/>
    </dgm:pt>
    <dgm:pt modelId="{42B6C8CD-BAE7-41D2-9046-1DC6DA98F14F}" type="pres">
      <dgm:prSet presAssocID="{2DC51856-CA71-4D28-A65D-3A82C9E2C7E9}" presName="iconBgRect" presStyleLbl="bgShp" presStyleIdx="2" presStyleCnt="3"/>
      <dgm:spPr/>
    </dgm:pt>
    <dgm:pt modelId="{4F8DD14D-CABC-449A-B296-3D6BE0246ED7}" type="pres">
      <dgm:prSet presAssocID="{2DC51856-CA71-4D28-A65D-3A82C9E2C7E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pward trend"/>
        </a:ext>
      </dgm:extLst>
    </dgm:pt>
    <dgm:pt modelId="{2D9FA7A9-B831-48EF-BE05-31FED6ACF24B}" type="pres">
      <dgm:prSet presAssocID="{2DC51856-CA71-4D28-A65D-3A82C9E2C7E9}" presName="spaceRect" presStyleCnt="0"/>
      <dgm:spPr/>
    </dgm:pt>
    <dgm:pt modelId="{FF94EC89-71A0-4A53-A162-DA2C8AE8D746}" type="pres">
      <dgm:prSet presAssocID="{2DC51856-CA71-4D28-A65D-3A82C9E2C7E9}" presName="textRect" presStyleLbl="revTx" presStyleIdx="2" presStyleCnt="3">
        <dgm:presLayoutVars>
          <dgm:chMax val="1"/>
          <dgm:chPref val="1"/>
        </dgm:presLayoutVars>
      </dgm:prSet>
      <dgm:spPr/>
    </dgm:pt>
  </dgm:ptLst>
  <dgm:cxnLst>
    <dgm:cxn modelId="{BCA25C09-C92A-4774-9C8B-B115BC47999F}" type="presOf" srcId="{5E6E4461-17C1-41F5-B3D1-31D9A71420A5}" destId="{AA7E3B54-B96B-4104-9181-670249839902}" srcOrd="0" destOrd="0" presId="urn:microsoft.com/office/officeart/2018/5/layout/IconCircleLabelList"/>
    <dgm:cxn modelId="{C791CB1F-D5DB-4551-B1E7-AF1BE49BAFFF}" type="presOf" srcId="{2F5E3209-2B83-44B6-8A6D-4E7E20C2EC78}" destId="{12B342C7-D14F-4AEA-BB8C-2036995EFED9}" srcOrd="0" destOrd="0" presId="urn:microsoft.com/office/officeart/2018/5/layout/IconCircleLabelList"/>
    <dgm:cxn modelId="{94CCEA22-677D-4513-B617-07F2F29A0D66}" srcId="{2F5E3209-2B83-44B6-8A6D-4E7E20C2EC78}" destId="{4C7BE5EE-04C4-43EF-B323-6F9B49C42D3D}" srcOrd="1" destOrd="0" parTransId="{CDDA1915-ED13-4139-AE65-77E01A3897E9}" sibTransId="{0C01C652-18B2-446C-8E19-A810E48C1E21}"/>
    <dgm:cxn modelId="{43345936-C94A-4571-BF56-35BFC61E88D4}" type="presOf" srcId="{2DC51856-CA71-4D28-A65D-3A82C9E2C7E9}" destId="{FF94EC89-71A0-4A53-A162-DA2C8AE8D746}" srcOrd="0" destOrd="0" presId="urn:microsoft.com/office/officeart/2018/5/layout/IconCircleLabelList"/>
    <dgm:cxn modelId="{0A20DD65-0CB5-4BEF-AAEF-66E9C2D3F46E}" type="presOf" srcId="{4C7BE5EE-04C4-43EF-B323-6F9B49C42D3D}" destId="{D281C489-9CFE-4121-8CAF-185ADF588E56}" srcOrd="0" destOrd="0" presId="urn:microsoft.com/office/officeart/2018/5/layout/IconCircleLabelList"/>
    <dgm:cxn modelId="{C329FD49-30F2-4B24-B47F-FCB6EF255D7E}" srcId="{2F5E3209-2B83-44B6-8A6D-4E7E20C2EC78}" destId="{2DC51856-CA71-4D28-A65D-3A82C9E2C7E9}" srcOrd="2" destOrd="0" parTransId="{F5D5F322-43F8-4B0D-949E-2F52CCD6B79C}" sibTransId="{1D223E71-B5BE-4E99-BA2E-DF862CFD22C0}"/>
    <dgm:cxn modelId="{12E5C5F3-D3AC-42AF-8CCC-708BB19CC40B}" srcId="{2F5E3209-2B83-44B6-8A6D-4E7E20C2EC78}" destId="{5E6E4461-17C1-41F5-B3D1-31D9A71420A5}" srcOrd="0" destOrd="0" parTransId="{E311F9CC-306B-4EA5-8336-7180A6B900F7}" sibTransId="{8493DFF1-3D4E-4862-8C5E-254E75CC2E43}"/>
    <dgm:cxn modelId="{348D0BA0-E891-4EA6-858C-5B1F585818F5}" type="presParOf" srcId="{12B342C7-D14F-4AEA-BB8C-2036995EFED9}" destId="{D58BAB36-E308-472E-BA02-7C11DF89B586}" srcOrd="0" destOrd="0" presId="urn:microsoft.com/office/officeart/2018/5/layout/IconCircleLabelList"/>
    <dgm:cxn modelId="{2CCBDD79-AC44-4934-B051-F7359ECBDE44}" type="presParOf" srcId="{D58BAB36-E308-472E-BA02-7C11DF89B586}" destId="{95BA82DE-1FE3-4303-85D9-572F2946149B}" srcOrd="0" destOrd="0" presId="urn:microsoft.com/office/officeart/2018/5/layout/IconCircleLabelList"/>
    <dgm:cxn modelId="{60347C09-63EA-463A-9B69-32656CB59A05}" type="presParOf" srcId="{D58BAB36-E308-472E-BA02-7C11DF89B586}" destId="{1F99AF99-1CB8-4F0C-BBB5-FFD7455342B5}" srcOrd="1" destOrd="0" presId="urn:microsoft.com/office/officeart/2018/5/layout/IconCircleLabelList"/>
    <dgm:cxn modelId="{7C6DB93D-56B7-47D4-B4D1-94FCB2020D38}" type="presParOf" srcId="{D58BAB36-E308-472E-BA02-7C11DF89B586}" destId="{02A80DE3-DE8A-49E2-BFCC-2DC4EAFB54EB}" srcOrd="2" destOrd="0" presId="urn:microsoft.com/office/officeart/2018/5/layout/IconCircleLabelList"/>
    <dgm:cxn modelId="{BC781D10-4E5D-4933-B893-1B47476D1157}" type="presParOf" srcId="{D58BAB36-E308-472E-BA02-7C11DF89B586}" destId="{AA7E3B54-B96B-4104-9181-670249839902}" srcOrd="3" destOrd="0" presId="urn:microsoft.com/office/officeart/2018/5/layout/IconCircleLabelList"/>
    <dgm:cxn modelId="{76C004AA-56F7-4088-955C-761F938AA877}" type="presParOf" srcId="{12B342C7-D14F-4AEA-BB8C-2036995EFED9}" destId="{50A64DAC-5321-4183-9E73-BE4AE1AEF05D}" srcOrd="1" destOrd="0" presId="urn:microsoft.com/office/officeart/2018/5/layout/IconCircleLabelList"/>
    <dgm:cxn modelId="{C6E799F5-FD15-41EE-B29C-1DE6B9A5A881}" type="presParOf" srcId="{12B342C7-D14F-4AEA-BB8C-2036995EFED9}" destId="{31E5A144-6755-410C-AAD7-7661ED376AE1}" srcOrd="2" destOrd="0" presId="urn:microsoft.com/office/officeart/2018/5/layout/IconCircleLabelList"/>
    <dgm:cxn modelId="{BB0A07B6-6CB5-4245-A950-DBC9F1425420}" type="presParOf" srcId="{31E5A144-6755-410C-AAD7-7661ED376AE1}" destId="{94A62E68-B0CD-4B3A-A723-2BAF485400DC}" srcOrd="0" destOrd="0" presId="urn:microsoft.com/office/officeart/2018/5/layout/IconCircleLabelList"/>
    <dgm:cxn modelId="{E3A8AC81-F75D-499C-A505-ECA7CCCD3149}" type="presParOf" srcId="{31E5A144-6755-410C-AAD7-7661ED376AE1}" destId="{019F8DDA-CC4F-4656-9B80-607F3F97E4E5}" srcOrd="1" destOrd="0" presId="urn:microsoft.com/office/officeart/2018/5/layout/IconCircleLabelList"/>
    <dgm:cxn modelId="{0208A918-10D0-4DE7-851F-9C23374B8BFE}" type="presParOf" srcId="{31E5A144-6755-410C-AAD7-7661ED376AE1}" destId="{92030643-00AC-42EC-8F21-043A79AD20AE}" srcOrd="2" destOrd="0" presId="urn:microsoft.com/office/officeart/2018/5/layout/IconCircleLabelList"/>
    <dgm:cxn modelId="{31E450BA-3AEC-4D1B-BA14-766CE460A68A}" type="presParOf" srcId="{31E5A144-6755-410C-AAD7-7661ED376AE1}" destId="{D281C489-9CFE-4121-8CAF-185ADF588E56}" srcOrd="3" destOrd="0" presId="urn:microsoft.com/office/officeart/2018/5/layout/IconCircleLabelList"/>
    <dgm:cxn modelId="{74AD242A-659C-47B8-B5F0-0E9B869E1A6B}" type="presParOf" srcId="{12B342C7-D14F-4AEA-BB8C-2036995EFED9}" destId="{52F303EE-B39D-48AB-BC94-CA3B80C5739F}" srcOrd="3" destOrd="0" presId="urn:microsoft.com/office/officeart/2018/5/layout/IconCircleLabelList"/>
    <dgm:cxn modelId="{AF0382D1-1FCA-4461-909A-7E7C024D390C}" type="presParOf" srcId="{12B342C7-D14F-4AEA-BB8C-2036995EFED9}" destId="{7D64BEA3-2F4E-470F-9FC4-E99958844470}" srcOrd="4" destOrd="0" presId="urn:microsoft.com/office/officeart/2018/5/layout/IconCircleLabelList"/>
    <dgm:cxn modelId="{612DB47D-7F2D-414F-98B6-D82908B844E0}" type="presParOf" srcId="{7D64BEA3-2F4E-470F-9FC4-E99958844470}" destId="{42B6C8CD-BAE7-41D2-9046-1DC6DA98F14F}" srcOrd="0" destOrd="0" presId="urn:microsoft.com/office/officeart/2018/5/layout/IconCircleLabelList"/>
    <dgm:cxn modelId="{31E74C17-B7AF-4F0C-B269-AFD2A220C7D7}" type="presParOf" srcId="{7D64BEA3-2F4E-470F-9FC4-E99958844470}" destId="{4F8DD14D-CABC-449A-B296-3D6BE0246ED7}" srcOrd="1" destOrd="0" presId="urn:microsoft.com/office/officeart/2018/5/layout/IconCircleLabelList"/>
    <dgm:cxn modelId="{0BF3AA0C-2D4D-4654-B962-553858985265}" type="presParOf" srcId="{7D64BEA3-2F4E-470F-9FC4-E99958844470}" destId="{2D9FA7A9-B831-48EF-BE05-31FED6ACF24B}" srcOrd="2" destOrd="0" presId="urn:microsoft.com/office/officeart/2018/5/layout/IconCircleLabelList"/>
    <dgm:cxn modelId="{05115E96-A59E-4A28-A05A-2B1D348B9132}" type="presParOf" srcId="{7D64BEA3-2F4E-470F-9FC4-E99958844470}" destId="{FF94EC89-71A0-4A53-A162-DA2C8AE8D746}"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A09F0F9-382D-4112-AA97-97A63F7FD08F}"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53B5451C-7594-430E-8620-A2FECF1EBE3D}">
      <dgm:prSet/>
      <dgm:spPr/>
      <dgm:t>
        <a:bodyPr/>
        <a:lstStyle/>
        <a:p>
          <a:r>
            <a:rPr lang="pl-PL"/>
            <a:t>Każdy posiłek musi być poprzedzony sprawdzeniem glikemii i podaniem insuliny</a:t>
          </a:r>
          <a:endParaRPr lang="en-US"/>
        </a:p>
      </dgm:t>
    </dgm:pt>
    <dgm:pt modelId="{27287EDD-6BB8-4D63-BCCE-98AAEBEDEA00}" type="parTrans" cxnId="{E00797AC-1E41-4066-88C5-CBB5BC297BA0}">
      <dgm:prSet/>
      <dgm:spPr/>
      <dgm:t>
        <a:bodyPr/>
        <a:lstStyle/>
        <a:p>
          <a:endParaRPr lang="en-US"/>
        </a:p>
      </dgm:t>
    </dgm:pt>
    <dgm:pt modelId="{6CA5BA04-1E42-4647-B646-ADFE7B850523}" type="sibTrans" cxnId="{E00797AC-1E41-4066-88C5-CBB5BC297BA0}">
      <dgm:prSet/>
      <dgm:spPr/>
      <dgm:t>
        <a:bodyPr/>
        <a:lstStyle/>
        <a:p>
          <a:endParaRPr lang="en-US"/>
        </a:p>
      </dgm:t>
    </dgm:pt>
    <dgm:pt modelId="{2BFED431-0309-4D92-A47E-084F73C693E9}">
      <dgm:prSet/>
      <dgm:spPr/>
      <dgm:t>
        <a:bodyPr/>
        <a:lstStyle/>
        <a:p>
          <a:r>
            <a:rPr lang="pl-PL" b="1"/>
            <a:t>Po podaniu insuliny dziecko musi zjeść cały posiłek aby zapobiec hipoglikemii</a:t>
          </a:r>
          <a:endParaRPr lang="en-US"/>
        </a:p>
      </dgm:t>
    </dgm:pt>
    <dgm:pt modelId="{50A7B6CB-E7BC-4BBA-BA78-004E1C334874}" type="parTrans" cxnId="{D00BC2D3-094D-44DC-AC1A-3FC5487A6881}">
      <dgm:prSet/>
      <dgm:spPr/>
      <dgm:t>
        <a:bodyPr/>
        <a:lstStyle/>
        <a:p>
          <a:endParaRPr lang="en-US"/>
        </a:p>
      </dgm:t>
    </dgm:pt>
    <dgm:pt modelId="{52C12AD4-2077-4C7C-B99A-D21BA14523EC}" type="sibTrans" cxnId="{D00BC2D3-094D-44DC-AC1A-3FC5487A6881}">
      <dgm:prSet/>
      <dgm:spPr/>
      <dgm:t>
        <a:bodyPr/>
        <a:lstStyle/>
        <a:p>
          <a:endParaRPr lang="en-US"/>
        </a:p>
      </dgm:t>
    </dgm:pt>
    <dgm:pt modelId="{2AD948B0-EE44-4DEB-9A70-EA52364042DA}">
      <dgm:prSet/>
      <dgm:spPr/>
      <dgm:t>
        <a:bodyPr/>
        <a:lstStyle/>
        <a:p>
          <a:r>
            <a:rPr lang="pl-PL"/>
            <a:t>Jeżeli nie zje całego posiłku musi zjeść pozostałą ilość wymienników w innej postaci (np.owoc, kanapka)</a:t>
          </a:r>
          <a:endParaRPr lang="en-US"/>
        </a:p>
      </dgm:t>
    </dgm:pt>
    <dgm:pt modelId="{F0E61806-2C57-4CF5-9FA3-521AB4850040}" type="parTrans" cxnId="{0470699C-F7E2-46A2-A660-A400D2011D82}">
      <dgm:prSet/>
      <dgm:spPr/>
      <dgm:t>
        <a:bodyPr/>
        <a:lstStyle/>
        <a:p>
          <a:endParaRPr lang="en-US"/>
        </a:p>
      </dgm:t>
    </dgm:pt>
    <dgm:pt modelId="{79C713BB-BF62-4A99-B9A1-A0AC601DDE0E}" type="sibTrans" cxnId="{0470699C-F7E2-46A2-A660-A400D2011D82}">
      <dgm:prSet/>
      <dgm:spPr/>
      <dgm:t>
        <a:bodyPr/>
        <a:lstStyle/>
        <a:p>
          <a:endParaRPr lang="en-US"/>
        </a:p>
      </dgm:t>
    </dgm:pt>
    <dgm:pt modelId="{EE40E59A-43B4-4235-8E57-BD057A56FDCB}">
      <dgm:prSet/>
      <dgm:spPr/>
      <dgm:t>
        <a:bodyPr/>
        <a:lstStyle/>
        <a:p>
          <a:r>
            <a:rPr lang="pl-PL"/>
            <a:t>Przekąski bez insuliny powodują istotne hiperglikemie</a:t>
          </a:r>
          <a:endParaRPr lang="en-US"/>
        </a:p>
      </dgm:t>
    </dgm:pt>
    <dgm:pt modelId="{7A4E940E-C55E-4E24-83D3-C629C5E3275B}" type="parTrans" cxnId="{08771B9D-777A-4AE4-8467-1FDE8D193FB9}">
      <dgm:prSet/>
      <dgm:spPr/>
      <dgm:t>
        <a:bodyPr/>
        <a:lstStyle/>
        <a:p>
          <a:endParaRPr lang="en-US"/>
        </a:p>
      </dgm:t>
    </dgm:pt>
    <dgm:pt modelId="{64876C27-FD57-4939-8BA8-25E9EE4AB624}" type="sibTrans" cxnId="{08771B9D-777A-4AE4-8467-1FDE8D193FB9}">
      <dgm:prSet/>
      <dgm:spPr/>
      <dgm:t>
        <a:bodyPr/>
        <a:lstStyle/>
        <a:p>
          <a:endParaRPr lang="en-US"/>
        </a:p>
      </dgm:t>
    </dgm:pt>
    <dgm:pt modelId="{D15FCD80-E656-4F96-9779-692717286BA2}" type="pres">
      <dgm:prSet presAssocID="{2A09F0F9-382D-4112-AA97-97A63F7FD08F}" presName="vert0" presStyleCnt="0">
        <dgm:presLayoutVars>
          <dgm:dir/>
          <dgm:animOne val="branch"/>
          <dgm:animLvl val="lvl"/>
        </dgm:presLayoutVars>
      </dgm:prSet>
      <dgm:spPr/>
    </dgm:pt>
    <dgm:pt modelId="{B0BC5DF9-775C-4087-A14E-0CAAAC3F4770}" type="pres">
      <dgm:prSet presAssocID="{53B5451C-7594-430E-8620-A2FECF1EBE3D}" presName="thickLine" presStyleLbl="alignNode1" presStyleIdx="0" presStyleCnt="4"/>
      <dgm:spPr/>
    </dgm:pt>
    <dgm:pt modelId="{41B3CDC7-6917-476E-B624-8C7AB3F4EE03}" type="pres">
      <dgm:prSet presAssocID="{53B5451C-7594-430E-8620-A2FECF1EBE3D}" presName="horz1" presStyleCnt="0"/>
      <dgm:spPr/>
    </dgm:pt>
    <dgm:pt modelId="{A4EAC7AA-75EA-4C9D-B240-76E8C8144EF2}" type="pres">
      <dgm:prSet presAssocID="{53B5451C-7594-430E-8620-A2FECF1EBE3D}" presName="tx1" presStyleLbl="revTx" presStyleIdx="0" presStyleCnt="4"/>
      <dgm:spPr/>
    </dgm:pt>
    <dgm:pt modelId="{B4635C2B-8DC2-4FC9-AAC7-974B2D0AC402}" type="pres">
      <dgm:prSet presAssocID="{53B5451C-7594-430E-8620-A2FECF1EBE3D}" presName="vert1" presStyleCnt="0"/>
      <dgm:spPr/>
    </dgm:pt>
    <dgm:pt modelId="{DCEE9707-CEEB-42F1-97DA-58FA38126400}" type="pres">
      <dgm:prSet presAssocID="{2BFED431-0309-4D92-A47E-084F73C693E9}" presName="thickLine" presStyleLbl="alignNode1" presStyleIdx="1" presStyleCnt="4"/>
      <dgm:spPr/>
    </dgm:pt>
    <dgm:pt modelId="{D5A02A2C-41E7-4BA8-A516-1255AECCF6BD}" type="pres">
      <dgm:prSet presAssocID="{2BFED431-0309-4D92-A47E-084F73C693E9}" presName="horz1" presStyleCnt="0"/>
      <dgm:spPr/>
    </dgm:pt>
    <dgm:pt modelId="{1F6CEAEC-EBBB-494D-9D26-E033779953EB}" type="pres">
      <dgm:prSet presAssocID="{2BFED431-0309-4D92-A47E-084F73C693E9}" presName="tx1" presStyleLbl="revTx" presStyleIdx="1" presStyleCnt="4"/>
      <dgm:spPr/>
    </dgm:pt>
    <dgm:pt modelId="{38A0D27D-C04C-4C55-9AB9-B1B0980014CC}" type="pres">
      <dgm:prSet presAssocID="{2BFED431-0309-4D92-A47E-084F73C693E9}" presName="vert1" presStyleCnt="0"/>
      <dgm:spPr/>
    </dgm:pt>
    <dgm:pt modelId="{204C52A5-B909-4373-BEF1-5B09B5160777}" type="pres">
      <dgm:prSet presAssocID="{2AD948B0-EE44-4DEB-9A70-EA52364042DA}" presName="thickLine" presStyleLbl="alignNode1" presStyleIdx="2" presStyleCnt="4"/>
      <dgm:spPr/>
    </dgm:pt>
    <dgm:pt modelId="{D7460ECB-89F9-4DAB-AD26-86E305EB42EB}" type="pres">
      <dgm:prSet presAssocID="{2AD948B0-EE44-4DEB-9A70-EA52364042DA}" presName="horz1" presStyleCnt="0"/>
      <dgm:spPr/>
    </dgm:pt>
    <dgm:pt modelId="{8417ED1B-B98C-461E-A804-B05A3C0D8B51}" type="pres">
      <dgm:prSet presAssocID="{2AD948B0-EE44-4DEB-9A70-EA52364042DA}" presName="tx1" presStyleLbl="revTx" presStyleIdx="2" presStyleCnt="4"/>
      <dgm:spPr/>
    </dgm:pt>
    <dgm:pt modelId="{0C740A1A-6F5D-4B92-B1C2-B9B959AE1E35}" type="pres">
      <dgm:prSet presAssocID="{2AD948B0-EE44-4DEB-9A70-EA52364042DA}" presName="vert1" presStyleCnt="0"/>
      <dgm:spPr/>
    </dgm:pt>
    <dgm:pt modelId="{0E3DA59F-F09A-4C7F-8AC0-D0836725FBCD}" type="pres">
      <dgm:prSet presAssocID="{EE40E59A-43B4-4235-8E57-BD057A56FDCB}" presName="thickLine" presStyleLbl="alignNode1" presStyleIdx="3" presStyleCnt="4"/>
      <dgm:spPr/>
    </dgm:pt>
    <dgm:pt modelId="{DFC1C467-BA0C-4429-B2C7-B17C10D13001}" type="pres">
      <dgm:prSet presAssocID="{EE40E59A-43B4-4235-8E57-BD057A56FDCB}" presName="horz1" presStyleCnt="0"/>
      <dgm:spPr/>
    </dgm:pt>
    <dgm:pt modelId="{7204AD1B-E8D3-4132-B73A-706D70189DFB}" type="pres">
      <dgm:prSet presAssocID="{EE40E59A-43B4-4235-8E57-BD057A56FDCB}" presName="tx1" presStyleLbl="revTx" presStyleIdx="3" presStyleCnt="4"/>
      <dgm:spPr/>
    </dgm:pt>
    <dgm:pt modelId="{CACDC758-76F3-42A5-91A9-B6A6336382B0}" type="pres">
      <dgm:prSet presAssocID="{EE40E59A-43B4-4235-8E57-BD057A56FDCB}" presName="vert1" presStyleCnt="0"/>
      <dgm:spPr/>
    </dgm:pt>
  </dgm:ptLst>
  <dgm:cxnLst>
    <dgm:cxn modelId="{521D941C-9BFC-4587-980C-F1ECDE515067}" type="presOf" srcId="{EE40E59A-43B4-4235-8E57-BD057A56FDCB}" destId="{7204AD1B-E8D3-4132-B73A-706D70189DFB}" srcOrd="0" destOrd="0" presId="urn:microsoft.com/office/officeart/2008/layout/LinedList"/>
    <dgm:cxn modelId="{1EF35837-CFC5-41FB-8FB4-7F34D213C0FA}" type="presOf" srcId="{2AD948B0-EE44-4DEB-9A70-EA52364042DA}" destId="{8417ED1B-B98C-461E-A804-B05A3C0D8B51}" srcOrd="0" destOrd="0" presId="urn:microsoft.com/office/officeart/2008/layout/LinedList"/>
    <dgm:cxn modelId="{D747EA3F-39D0-4B68-9399-B5161D72850A}" type="presOf" srcId="{2A09F0F9-382D-4112-AA97-97A63F7FD08F}" destId="{D15FCD80-E656-4F96-9779-692717286BA2}" srcOrd="0" destOrd="0" presId="urn:microsoft.com/office/officeart/2008/layout/LinedList"/>
    <dgm:cxn modelId="{AAD6F292-F1FA-4B14-8C19-94C9046B38ED}" type="presOf" srcId="{53B5451C-7594-430E-8620-A2FECF1EBE3D}" destId="{A4EAC7AA-75EA-4C9D-B240-76E8C8144EF2}" srcOrd="0" destOrd="0" presId="urn:microsoft.com/office/officeart/2008/layout/LinedList"/>
    <dgm:cxn modelId="{0470699C-F7E2-46A2-A660-A400D2011D82}" srcId="{2A09F0F9-382D-4112-AA97-97A63F7FD08F}" destId="{2AD948B0-EE44-4DEB-9A70-EA52364042DA}" srcOrd="2" destOrd="0" parTransId="{F0E61806-2C57-4CF5-9FA3-521AB4850040}" sibTransId="{79C713BB-BF62-4A99-B9A1-A0AC601DDE0E}"/>
    <dgm:cxn modelId="{08771B9D-777A-4AE4-8467-1FDE8D193FB9}" srcId="{2A09F0F9-382D-4112-AA97-97A63F7FD08F}" destId="{EE40E59A-43B4-4235-8E57-BD057A56FDCB}" srcOrd="3" destOrd="0" parTransId="{7A4E940E-C55E-4E24-83D3-C629C5E3275B}" sibTransId="{64876C27-FD57-4939-8BA8-25E9EE4AB624}"/>
    <dgm:cxn modelId="{E00797AC-1E41-4066-88C5-CBB5BC297BA0}" srcId="{2A09F0F9-382D-4112-AA97-97A63F7FD08F}" destId="{53B5451C-7594-430E-8620-A2FECF1EBE3D}" srcOrd="0" destOrd="0" parTransId="{27287EDD-6BB8-4D63-BCCE-98AAEBEDEA00}" sibTransId="{6CA5BA04-1E42-4647-B646-ADFE7B850523}"/>
    <dgm:cxn modelId="{BB680FB6-2888-4BCE-BD79-54B8048113DB}" type="presOf" srcId="{2BFED431-0309-4D92-A47E-084F73C693E9}" destId="{1F6CEAEC-EBBB-494D-9D26-E033779953EB}" srcOrd="0" destOrd="0" presId="urn:microsoft.com/office/officeart/2008/layout/LinedList"/>
    <dgm:cxn modelId="{D00BC2D3-094D-44DC-AC1A-3FC5487A6881}" srcId="{2A09F0F9-382D-4112-AA97-97A63F7FD08F}" destId="{2BFED431-0309-4D92-A47E-084F73C693E9}" srcOrd="1" destOrd="0" parTransId="{50A7B6CB-E7BC-4BBA-BA78-004E1C334874}" sibTransId="{52C12AD4-2077-4C7C-B99A-D21BA14523EC}"/>
    <dgm:cxn modelId="{28653FBC-0007-4D12-AC2D-947D781D7C5F}" type="presParOf" srcId="{D15FCD80-E656-4F96-9779-692717286BA2}" destId="{B0BC5DF9-775C-4087-A14E-0CAAAC3F4770}" srcOrd="0" destOrd="0" presId="urn:microsoft.com/office/officeart/2008/layout/LinedList"/>
    <dgm:cxn modelId="{B694FDAD-AF9F-499C-832F-13142D7F66D9}" type="presParOf" srcId="{D15FCD80-E656-4F96-9779-692717286BA2}" destId="{41B3CDC7-6917-476E-B624-8C7AB3F4EE03}" srcOrd="1" destOrd="0" presId="urn:microsoft.com/office/officeart/2008/layout/LinedList"/>
    <dgm:cxn modelId="{3BFE0AD8-B0FD-40B6-9744-BD3317EB5EE9}" type="presParOf" srcId="{41B3CDC7-6917-476E-B624-8C7AB3F4EE03}" destId="{A4EAC7AA-75EA-4C9D-B240-76E8C8144EF2}" srcOrd="0" destOrd="0" presId="urn:microsoft.com/office/officeart/2008/layout/LinedList"/>
    <dgm:cxn modelId="{26B38E49-24C2-48F6-BA52-444EC5A276A6}" type="presParOf" srcId="{41B3CDC7-6917-476E-B624-8C7AB3F4EE03}" destId="{B4635C2B-8DC2-4FC9-AAC7-974B2D0AC402}" srcOrd="1" destOrd="0" presId="urn:microsoft.com/office/officeart/2008/layout/LinedList"/>
    <dgm:cxn modelId="{B5C930E4-705A-4DAB-8F16-E288CB6BFE33}" type="presParOf" srcId="{D15FCD80-E656-4F96-9779-692717286BA2}" destId="{DCEE9707-CEEB-42F1-97DA-58FA38126400}" srcOrd="2" destOrd="0" presId="urn:microsoft.com/office/officeart/2008/layout/LinedList"/>
    <dgm:cxn modelId="{F7618CC5-6F26-4AF4-B477-96E482303848}" type="presParOf" srcId="{D15FCD80-E656-4F96-9779-692717286BA2}" destId="{D5A02A2C-41E7-4BA8-A516-1255AECCF6BD}" srcOrd="3" destOrd="0" presId="urn:microsoft.com/office/officeart/2008/layout/LinedList"/>
    <dgm:cxn modelId="{AEC25C13-ECC7-48F8-9FD2-015E1A725941}" type="presParOf" srcId="{D5A02A2C-41E7-4BA8-A516-1255AECCF6BD}" destId="{1F6CEAEC-EBBB-494D-9D26-E033779953EB}" srcOrd="0" destOrd="0" presId="urn:microsoft.com/office/officeart/2008/layout/LinedList"/>
    <dgm:cxn modelId="{CC81D534-7BA9-4DAC-AB29-B0AD3A7774B1}" type="presParOf" srcId="{D5A02A2C-41E7-4BA8-A516-1255AECCF6BD}" destId="{38A0D27D-C04C-4C55-9AB9-B1B0980014CC}" srcOrd="1" destOrd="0" presId="urn:microsoft.com/office/officeart/2008/layout/LinedList"/>
    <dgm:cxn modelId="{28EA77A0-2838-4554-9DD3-746CF788BDEF}" type="presParOf" srcId="{D15FCD80-E656-4F96-9779-692717286BA2}" destId="{204C52A5-B909-4373-BEF1-5B09B5160777}" srcOrd="4" destOrd="0" presId="urn:microsoft.com/office/officeart/2008/layout/LinedList"/>
    <dgm:cxn modelId="{D1635EE6-FC53-4CA6-8054-05A271D59D1C}" type="presParOf" srcId="{D15FCD80-E656-4F96-9779-692717286BA2}" destId="{D7460ECB-89F9-4DAB-AD26-86E305EB42EB}" srcOrd="5" destOrd="0" presId="urn:microsoft.com/office/officeart/2008/layout/LinedList"/>
    <dgm:cxn modelId="{86C93289-4706-4FA9-B96F-10D5969518D8}" type="presParOf" srcId="{D7460ECB-89F9-4DAB-AD26-86E305EB42EB}" destId="{8417ED1B-B98C-461E-A804-B05A3C0D8B51}" srcOrd="0" destOrd="0" presId="urn:microsoft.com/office/officeart/2008/layout/LinedList"/>
    <dgm:cxn modelId="{9B9C8C2A-1619-47BC-B493-356B73ACAC39}" type="presParOf" srcId="{D7460ECB-89F9-4DAB-AD26-86E305EB42EB}" destId="{0C740A1A-6F5D-4B92-B1C2-B9B959AE1E35}" srcOrd="1" destOrd="0" presId="urn:microsoft.com/office/officeart/2008/layout/LinedList"/>
    <dgm:cxn modelId="{3B4FEF62-3B78-4219-8228-ED977F1E7327}" type="presParOf" srcId="{D15FCD80-E656-4F96-9779-692717286BA2}" destId="{0E3DA59F-F09A-4C7F-8AC0-D0836725FBCD}" srcOrd="6" destOrd="0" presId="urn:microsoft.com/office/officeart/2008/layout/LinedList"/>
    <dgm:cxn modelId="{C90A5DD1-95AE-46E3-BF98-EA7A9E00540E}" type="presParOf" srcId="{D15FCD80-E656-4F96-9779-692717286BA2}" destId="{DFC1C467-BA0C-4429-B2C7-B17C10D13001}" srcOrd="7" destOrd="0" presId="urn:microsoft.com/office/officeart/2008/layout/LinedList"/>
    <dgm:cxn modelId="{045E3ECD-D529-4C5A-865B-5E17B01B636C}" type="presParOf" srcId="{DFC1C467-BA0C-4429-B2C7-B17C10D13001}" destId="{7204AD1B-E8D3-4132-B73A-706D70189DFB}" srcOrd="0" destOrd="0" presId="urn:microsoft.com/office/officeart/2008/layout/LinedList"/>
    <dgm:cxn modelId="{1D501F86-2A6D-467E-B6AA-E428441D6A16}" type="presParOf" srcId="{DFC1C467-BA0C-4429-B2C7-B17C10D13001}" destId="{CACDC758-76F3-42A5-91A9-B6A6336382B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DC0A860-B32E-4C39-AE38-F70C8F495471}" type="doc">
      <dgm:prSet loTypeId="urn:microsoft.com/office/officeart/2005/8/layout/vList6" loCatId="process" qsTypeId="urn:microsoft.com/office/officeart/2005/8/quickstyle/simple1" qsCatId="simple" csTypeId="urn:microsoft.com/office/officeart/2005/8/colors/colorful1" csCatId="colorful" phldr="1"/>
      <dgm:spPr/>
      <dgm:t>
        <a:bodyPr/>
        <a:lstStyle/>
        <a:p>
          <a:endParaRPr lang="pl-PL"/>
        </a:p>
      </dgm:t>
    </dgm:pt>
    <dgm:pt modelId="{24C5B564-9F94-4CB9-B92D-7C43B3E21CBA}">
      <dgm:prSet phldrT="[Tekst]"/>
      <dgm:spPr/>
      <dgm:t>
        <a:bodyPr/>
        <a:lstStyle/>
        <a:p>
          <a:r>
            <a:rPr lang="pl-PL" dirty="0"/>
            <a:t>Ma uczucie  pragnienia</a:t>
          </a:r>
        </a:p>
      </dgm:t>
    </dgm:pt>
    <dgm:pt modelId="{59D79702-7C24-4228-9DBD-F5D48AE3737D}" type="parTrans" cxnId="{DF30B9E8-C5C2-4432-893F-C7271C7BBFBF}">
      <dgm:prSet/>
      <dgm:spPr/>
      <dgm:t>
        <a:bodyPr/>
        <a:lstStyle/>
        <a:p>
          <a:endParaRPr lang="pl-PL"/>
        </a:p>
      </dgm:t>
    </dgm:pt>
    <dgm:pt modelId="{946AF559-4C96-4D00-8AB3-220F38BF6B0C}" type="sibTrans" cxnId="{DF30B9E8-C5C2-4432-893F-C7271C7BBFBF}">
      <dgm:prSet/>
      <dgm:spPr/>
      <dgm:t>
        <a:bodyPr/>
        <a:lstStyle/>
        <a:p>
          <a:endParaRPr lang="pl-PL"/>
        </a:p>
      </dgm:t>
    </dgm:pt>
    <dgm:pt modelId="{53DEA7CB-BE27-4274-B335-96D4D9ED28C2}">
      <dgm:prSet phldrT="[Tekst]"/>
      <dgm:spPr/>
      <dgm:t>
        <a:bodyPr/>
        <a:lstStyle/>
        <a:p>
          <a:r>
            <a:rPr lang="pl-PL" dirty="0"/>
            <a:t>Potrzebuje pić wodę (czasem także w czasie lekcji)</a:t>
          </a:r>
        </a:p>
      </dgm:t>
    </dgm:pt>
    <dgm:pt modelId="{074F5B13-9AEC-4FA6-82E2-00379849E3DA}" type="parTrans" cxnId="{76087B14-130D-4555-A07D-30000046DD0D}">
      <dgm:prSet/>
      <dgm:spPr/>
      <dgm:t>
        <a:bodyPr/>
        <a:lstStyle/>
        <a:p>
          <a:endParaRPr lang="pl-PL"/>
        </a:p>
      </dgm:t>
    </dgm:pt>
    <dgm:pt modelId="{76C1E9A1-0E12-48F0-8D08-D6B53B76E2AE}" type="sibTrans" cxnId="{76087B14-130D-4555-A07D-30000046DD0D}">
      <dgm:prSet/>
      <dgm:spPr/>
      <dgm:t>
        <a:bodyPr/>
        <a:lstStyle/>
        <a:p>
          <a:endParaRPr lang="pl-PL"/>
        </a:p>
      </dgm:t>
    </dgm:pt>
    <dgm:pt modelId="{3EF2177D-49C4-4379-8A23-508CAB7CB2AF}">
      <dgm:prSet phldrT="[Tekst]"/>
      <dgm:spPr/>
      <dgm:t>
        <a:bodyPr/>
        <a:lstStyle/>
        <a:p>
          <a:r>
            <a:rPr lang="pl-PL" dirty="0"/>
            <a:t>Występuje poliuria</a:t>
          </a:r>
        </a:p>
      </dgm:t>
    </dgm:pt>
    <dgm:pt modelId="{D52F1BFD-CDA9-46F3-8147-0F02DA786396}" type="parTrans" cxnId="{C332EA2C-092C-493A-904D-3D9AF954D717}">
      <dgm:prSet/>
      <dgm:spPr/>
      <dgm:t>
        <a:bodyPr/>
        <a:lstStyle/>
        <a:p>
          <a:endParaRPr lang="pl-PL"/>
        </a:p>
      </dgm:t>
    </dgm:pt>
    <dgm:pt modelId="{C79F70D5-51BC-4AF9-BC73-E0C4BD80246F}" type="sibTrans" cxnId="{C332EA2C-092C-493A-904D-3D9AF954D717}">
      <dgm:prSet/>
      <dgm:spPr/>
      <dgm:t>
        <a:bodyPr/>
        <a:lstStyle/>
        <a:p>
          <a:endParaRPr lang="pl-PL"/>
        </a:p>
      </dgm:t>
    </dgm:pt>
    <dgm:pt modelId="{1862502A-A1E4-4985-92F3-F580D9615BFB}">
      <dgm:prSet phldrT="[Tekst]"/>
      <dgm:spPr/>
      <dgm:t>
        <a:bodyPr/>
        <a:lstStyle/>
        <a:p>
          <a:r>
            <a:rPr lang="pl-PL" dirty="0"/>
            <a:t>Często wychodzi do toalety</a:t>
          </a:r>
        </a:p>
      </dgm:t>
    </dgm:pt>
    <dgm:pt modelId="{AED6196E-EDA5-425C-A3F6-75BA9A564AF0}" type="parTrans" cxnId="{8949D5AA-8FBB-4177-86A7-620A33D63E39}">
      <dgm:prSet/>
      <dgm:spPr/>
      <dgm:t>
        <a:bodyPr/>
        <a:lstStyle/>
        <a:p>
          <a:endParaRPr lang="pl-PL"/>
        </a:p>
      </dgm:t>
    </dgm:pt>
    <dgm:pt modelId="{0A7E2DAC-DCCF-4A49-8ED0-D50709A51E2B}" type="sibTrans" cxnId="{8949D5AA-8FBB-4177-86A7-620A33D63E39}">
      <dgm:prSet/>
      <dgm:spPr/>
      <dgm:t>
        <a:bodyPr/>
        <a:lstStyle/>
        <a:p>
          <a:endParaRPr lang="pl-PL"/>
        </a:p>
      </dgm:t>
    </dgm:pt>
    <dgm:pt modelId="{736AC3D4-2DE6-4A11-8EB2-C56C948706CD}">
      <dgm:prSet phldrT="[Tekst]"/>
      <dgm:spPr/>
      <dgm:t>
        <a:bodyPr/>
        <a:lstStyle/>
        <a:p>
          <a:r>
            <a:rPr lang="pl-PL" dirty="0"/>
            <a:t>Gdy stosuje CGM</a:t>
          </a:r>
        </a:p>
      </dgm:t>
    </dgm:pt>
    <dgm:pt modelId="{D70D5CA5-51E4-415C-8D3D-747822F0036A}" type="parTrans" cxnId="{199359B4-BF66-455D-A4E7-878A91DEBDA5}">
      <dgm:prSet/>
      <dgm:spPr/>
      <dgm:t>
        <a:bodyPr/>
        <a:lstStyle/>
        <a:p>
          <a:endParaRPr lang="pl-PL"/>
        </a:p>
      </dgm:t>
    </dgm:pt>
    <dgm:pt modelId="{81E994AC-7E95-4F85-A18A-B3CB9C345EF2}" type="sibTrans" cxnId="{199359B4-BF66-455D-A4E7-878A91DEBDA5}">
      <dgm:prSet/>
      <dgm:spPr/>
      <dgm:t>
        <a:bodyPr/>
        <a:lstStyle/>
        <a:p>
          <a:endParaRPr lang="pl-PL"/>
        </a:p>
      </dgm:t>
    </dgm:pt>
    <dgm:pt modelId="{7EAA3469-CCDA-4C67-B832-5989FF827B67}">
      <dgm:prSet/>
      <dgm:spPr/>
      <dgm:t>
        <a:bodyPr/>
        <a:lstStyle/>
        <a:p>
          <a:r>
            <a:rPr lang="pl-PL" dirty="0"/>
            <a:t>Włączają się alarmy</a:t>
          </a:r>
        </a:p>
      </dgm:t>
    </dgm:pt>
    <dgm:pt modelId="{79BED6B1-B71A-422A-BFF5-680037650450}" type="parTrans" cxnId="{C70B154B-D0A5-473F-A259-B4271C8320F1}">
      <dgm:prSet/>
      <dgm:spPr/>
      <dgm:t>
        <a:bodyPr/>
        <a:lstStyle/>
        <a:p>
          <a:endParaRPr lang="pl-PL"/>
        </a:p>
      </dgm:t>
    </dgm:pt>
    <dgm:pt modelId="{CAE1B12D-EF06-4DE1-AB3D-01FEF0A98BE8}" type="sibTrans" cxnId="{C70B154B-D0A5-473F-A259-B4271C8320F1}">
      <dgm:prSet/>
      <dgm:spPr/>
      <dgm:t>
        <a:bodyPr/>
        <a:lstStyle/>
        <a:p>
          <a:endParaRPr lang="pl-PL"/>
        </a:p>
      </dgm:t>
    </dgm:pt>
    <dgm:pt modelId="{A240CE8B-945C-47E0-8FF7-A46EC7BA29CD}">
      <dgm:prSet/>
      <dgm:spPr/>
      <dgm:t>
        <a:bodyPr/>
        <a:lstStyle/>
        <a:p>
          <a:r>
            <a:rPr lang="pl-PL" dirty="0"/>
            <a:t>Jeśli nie trwa długo</a:t>
          </a:r>
        </a:p>
      </dgm:t>
    </dgm:pt>
    <dgm:pt modelId="{63637E0C-6FD3-4119-81B9-4ADA8FEB3B0C}" type="parTrans" cxnId="{1A16EF83-113F-474B-A390-8F7455F36297}">
      <dgm:prSet/>
      <dgm:spPr/>
      <dgm:t>
        <a:bodyPr/>
        <a:lstStyle/>
        <a:p>
          <a:endParaRPr lang="pl-PL"/>
        </a:p>
      </dgm:t>
    </dgm:pt>
    <dgm:pt modelId="{D7764C24-61A5-48F6-A531-6DE62EE657BA}" type="sibTrans" cxnId="{1A16EF83-113F-474B-A390-8F7455F36297}">
      <dgm:prSet/>
      <dgm:spPr/>
      <dgm:t>
        <a:bodyPr/>
        <a:lstStyle/>
        <a:p>
          <a:endParaRPr lang="pl-PL"/>
        </a:p>
      </dgm:t>
    </dgm:pt>
    <dgm:pt modelId="{6DA30F03-CEF8-46A1-9F62-63015B3A60D2}">
      <dgm:prSet/>
      <dgm:spPr/>
      <dgm:t>
        <a:bodyPr/>
        <a:lstStyle/>
        <a:p>
          <a:r>
            <a:rPr lang="pl-PL" dirty="0"/>
            <a:t>Działamy spokojnie </a:t>
          </a:r>
        </a:p>
      </dgm:t>
    </dgm:pt>
    <dgm:pt modelId="{BE760EBF-6041-47F8-A546-EBA03C9C5426}" type="parTrans" cxnId="{34949436-4A34-435A-84F0-EE7BE6BD7F82}">
      <dgm:prSet/>
      <dgm:spPr/>
      <dgm:t>
        <a:bodyPr/>
        <a:lstStyle/>
        <a:p>
          <a:endParaRPr lang="pl-PL"/>
        </a:p>
      </dgm:t>
    </dgm:pt>
    <dgm:pt modelId="{FFE5E46A-5A46-41EC-8C9C-0A0F1F034E27}" type="sibTrans" cxnId="{34949436-4A34-435A-84F0-EE7BE6BD7F82}">
      <dgm:prSet/>
      <dgm:spPr/>
      <dgm:t>
        <a:bodyPr/>
        <a:lstStyle/>
        <a:p>
          <a:endParaRPr lang="pl-PL"/>
        </a:p>
      </dgm:t>
    </dgm:pt>
    <dgm:pt modelId="{0154C90E-C6D6-4E2B-AF2B-74455EE8EB64}" type="pres">
      <dgm:prSet presAssocID="{BDC0A860-B32E-4C39-AE38-F70C8F495471}" presName="Name0" presStyleCnt="0">
        <dgm:presLayoutVars>
          <dgm:dir/>
          <dgm:animLvl val="lvl"/>
          <dgm:resizeHandles/>
        </dgm:presLayoutVars>
      </dgm:prSet>
      <dgm:spPr/>
    </dgm:pt>
    <dgm:pt modelId="{34BACCED-3CE2-4246-AE10-906189F36BD5}" type="pres">
      <dgm:prSet presAssocID="{24C5B564-9F94-4CB9-B92D-7C43B3E21CBA}" presName="linNode" presStyleCnt="0"/>
      <dgm:spPr/>
    </dgm:pt>
    <dgm:pt modelId="{135E85EA-5D19-4D56-9F81-296B6BA6F357}" type="pres">
      <dgm:prSet presAssocID="{24C5B564-9F94-4CB9-B92D-7C43B3E21CBA}" presName="parentShp" presStyleLbl="node1" presStyleIdx="0" presStyleCnt="4">
        <dgm:presLayoutVars>
          <dgm:bulletEnabled val="1"/>
        </dgm:presLayoutVars>
      </dgm:prSet>
      <dgm:spPr/>
    </dgm:pt>
    <dgm:pt modelId="{748560D5-C5DF-4BD1-873A-96EF0592EE11}" type="pres">
      <dgm:prSet presAssocID="{24C5B564-9F94-4CB9-B92D-7C43B3E21CBA}" presName="childShp" presStyleLbl="bgAccFollowNode1" presStyleIdx="0" presStyleCnt="4">
        <dgm:presLayoutVars>
          <dgm:bulletEnabled val="1"/>
        </dgm:presLayoutVars>
      </dgm:prSet>
      <dgm:spPr/>
    </dgm:pt>
    <dgm:pt modelId="{D2E577C7-6DA5-4676-8D0F-D3F61ABDFD67}" type="pres">
      <dgm:prSet presAssocID="{946AF559-4C96-4D00-8AB3-220F38BF6B0C}" presName="spacing" presStyleCnt="0"/>
      <dgm:spPr/>
    </dgm:pt>
    <dgm:pt modelId="{D8BEEDD9-1593-4D77-B445-48C1D5DB5A1F}" type="pres">
      <dgm:prSet presAssocID="{3EF2177D-49C4-4379-8A23-508CAB7CB2AF}" presName="linNode" presStyleCnt="0"/>
      <dgm:spPr/>
    </dgm:pt>
    <dgm:pt modelId="{03E4EDDB-7408-4117-959A-161065EC6638}" type="pres">
      <dgm:prSet presAssocID="{3EF2177D-49C4-4379-8A23-508CAB7CB2AF}" presName="parentShp" presStyleLbl="node1" presStyleIdx="1" presStyleCnt="4">
        <dgm:presLayoutVars>
          <dgm:bulletEnabled val="1"/>
        </dgm:presLayoutVars>
      </dgm:prSet>
      <dgm:spPr/>
    </dgm:pt>
    <dgm:pt modelId="{CD717ABF-130E-42BC-8D0B-6841EDDA7EE5}" type="pres">
      <dgm:prSet presAssocID="{3EF2177D-49C4-4379-8A23-508CAB7CB2AF}" presName="childShp" presStyleLbl="bgAccFollowNode1" presStyleIdx="1" presStyleCnt="4">
        <dgm:presLayoutVars>
          <dgm:bulletEnabled val="1"/>
        </dgm:presLayoutVars>
      </dgm:prSet>
      <dgm:spPr/>
    </dgm:pt>
    <dgm:pt modelId="{B5D333A4-FCB1-43F6-B98B-F0F0DF2EC6A9}" type="pres">
      <dgm:prSet presAssocID="{C79F70D5-51BC-4AF9-BC73-E0C4BD80246F}" presName="spacing" presStyleCnt="0"/>
      <dgm:spPr/>
    </dgm:pt>
    <dgm:pt modelId="{EFCB06A3-14C6-4794-A42C-6554320CCF8E}" type="pres">
      <dgm:prSet presAssocID="{736AC3D4-2DE6-4A11-8EB2-C56C948706CD}" presName="linNode" presStyleCnt="0"/>
      <dgm:spPr/>
    </dgm:pt>
    <dgm:pt modelId="{3B5B66A4-FA99-4011-9E0A-196A0F7356EA}" type="pres">
      <dgm:prSet presAssocID="{736AC3D4-2DE6-4A11-8EB2-C56C948706CD}" presName="parentShp" presStyleLbl="node1" presStyleIdx="2" presStyleCnt="4" custLinFactNeighborX="-577" custLinFactNeighborY="4840">
        <dgm:presLayoutVars>
          <dgm:bulletEnabled val="1"/>
        </dgm:presLayoutVars>
      </dgm:prSet>
      <dgm:spPr/>
    </dgm:pt>
    <dgm:pt modelId="{F53EA613-19D5-4B5E-AD81-4D00A8F19E27}" type="pres">
      <dgm:prSet presAssocID="{736AC3D4-2DE6-4A11-8EB2-C56C948706CD}" presName="childShp" presStyleLbl="bgAccFollowNode1" presStyleIdx="2" presStyleCnt="4">
        <dgm:presLayoutVars>
          <dgm:bulletEnabled val="1"/>
        </dgm:presLayoutVars>
      </dgm:prSet>
      <dgm:spPr/>
    </dgm:pt>
    <dgm:pt modelId="{52E15B20-7841-47A4-BD15-94848DFD88F4}" type="pres">
      <dgm:prSet presAssocID="{81E994AC-7E95-4F85-A18A-B3CB9C345EF2}" presName="spacing" presStyleCnt="0"/>
      <dgm:spPr/>
    </dgm:pt>
    <dgm:pt modelId="{739CBFED-D39B-496D-9400-C417C1D1A0E4}" type="pres">
      <dgm:prSet presAssocID="{A240CE8B-945C-47E0-8FF7-A46EC7BA29CD}" presName="linNode" presStyleCnt="0"/>
      <dgm:spPr/>
    </dgm:pt>
    <dgm:pt modelId="{37410C9E-05F3-4FA2-8F26-53AB1854B624}" type="pres">
      <dgm:prSet presAssocID="{A240CE8B-945C-47E0-8FF7-A46EC7BA29CD}" presName="parentShp" presStyleLbl="node1" presStyleIdx="3" presStyleCnt="4">
        <dgm:presLayoutVars>
          <dgm:bulletEnabled val="1"/>
        </dgm:presLayoutVars>
      </dgm:prSet>
      <dgm:spPr/>
    </dgm:pt>
    <dgm:pt modelId="{2546A94C-2C87-49B5-A170-C12129F08AAD}" type="pres">
      <dgm:prSet presAssocID="{A240CE8B-945C-47E0-8FF7-A46EC7BA29CD}" presName="childShp" presStyleLbl="bgAccFollowNode1" presStyleIdx="3" presStyleCnt="4">
        <dgm:presLayoutVars>
          <dgm:bulletEnabled val="1"/>
        </dgm:presLayoutVars>
      </dgm:prSet>
      <dgm:spPr/>
    </dgm:pt>
  </dgm:ptLst>
  <dgm:cxnLst>
    <dgm:cxn modelId="{1C82A512-6DB6-4912-B3EE-30C5E6A591D8}" type="presOf" srcId="{736AC3D4-2DE6-4A11-8EB2-C56C948706CD}" destId="{3B5B66A4-FA99-4011-9E0A-196A0F7356EA}" srcOrd="0" destOrd="0" presId="urn:microsoft.com/office/officeart/2005/8/layout/vList6"/>
    <dgm:cxn modelId="{76087B14-130D-4555-A07D-30000046DD0D}" srcId="{24C5B564-9F94-4CB9-B92D-7C43B3E21CBA}" destId="{53DEA7CB-BE27-4274-B335-96D4D9ED28C2}" srcOrd="0" destOrd="0" parTransId="{074F5B13-9AEC-4FA6-82E2-00379849E3DA}" sibTransId="{76C1E9A1-0E12-48F0-8D08-D6B53B76E2AE}"/>
    <dgm:cxn modelId="{6AAD0A20-84D5-46C0-8E9D-442EC98AA02E}" type="presOf" srcId="{6DA30F03-CEF8-46A1-9F62-63015B3A60D2}" destId="{2546A94C-2C87-49B5-A170-C12129F08AAD}" srcOrd="0" destOrd="0" presId="urn:microsoft.com/office/officeart/2005/8/layout/vList6"/>
    <dgm:cxn modelId="{C332EA2C-092C-493A-904D-3D9AF954D717}" srcId="{BDC0A860-B32E-4C39-AE38-F70C8F495471}" destId="{3EF2177D-49C4-4379-8A23-508CAB7CB2AF}" srcOrd="1" destOrd="0" parTransId="{D52F1BFD-CDA9-46F3-8147-0F02DA786396}" sibTransId="{C79F70D5-51BC-4AF9-BC73-E0C4BD80246F}"/>
    <dgm:cxn modelId="{95A6FA31-2C37-4197-9D90-68901DB8D4A2}" type="presOf" srcId="{24C5B564-9F94-4CB9-B92D-7C43B3E21CBA}" destId="{135E85EA-5D19-4D56-9F81-296B6BA6F357}" srcOrd="0" destOrd="0" presId="urn:microsoft.com/office/officeart/2005/8/layout/vList6"/>
    <dgm:cxn modelId="{34949436-4A34-435A-84F0-EE7BE6BD7F82}" srcId="{A240CE8B-945C-47E0-8FF7-A46EC7BA29CD}" destId="{6DA30F03-CEF8-46A1-9F62-63015B3A60D2}" srcOrd="0" destOrd="0" parTransId="{BE760EBF-6041-47F8-A546-EBA03C9C5426}" sibTransId="{FFE5E46A-5A46-41EC-8C9C-0A0F1F034E27}"/>
    <dgm:cxn modelId="{64EF1442-EA57-4E35-BF36-62BE8E3A4C87}" type="presOf" srcId="{A240CE8B-945C-47E0-8FF7-A46EC7BA29CD}" destId="{37410C9E-05F3-4FA2-8F26-53AB1854B624}" srcOrd="0" destOrd="0" presId="urn:microsoft.com/office/officeart/2005/8/layout/vList6"/>
    <dgm:cxn modelId="{7DE4B563-5F70-4FD8-AB43-D5FC5A8F835C}" type="presOf" srcId="{7EAA3469-CCDA-4C67-B832-5989FF827B67}" destId="{F53EA613-19D5-4B5E-AD81-4D00A8F19E27}" srcOrd="0" destOrd="0" presId="urn:microsoft.com/office/officeart/2005/8/layout/vList6"/>
    <dgm:cxn modelId="{C70B154B-D0A5-473F-A259-B4271C8320F1}" srcId="{736AC3D4-2DE6-4A11-8EB2-C56C948706CD}" destId="{7EAA3469-CCDA-4C67-B832-5989FF827B67}" srcOrd="0" destOrd="0" parTransId="{79BED6B1-B71A-422A-BFF5-680037650450}" sibTransId="{CAE1B12D-EF06-4DE1-AB3D-01FEF0A98BE8}"/>
    <dgm:cxn modelId="{C3087E71-8789-4472-9404-0E47DAA6B0D7}" type="presOf" srcId="{BDC0A860-B32E-4C39-AE38-F70C8F495471}" destId="{0154C90E-C6D6-4E2B-AF2B-74455EE8EB64}" srcOrd="0" destOrd="0" presId="urn:microsoft.com/office/officeart/2005/8/layout/vList6"/>
    <dgm:cxn modelId="{1A16EF83-113F-474B-A390-8F7455F36297}" srcId="{BDC0A860-B32E-4C39-AE38-F70C8F495471}" destId="{A240CE8B-945C-47E0-8FF7-A46EC7BA29CD}" srcOrd="3" destOrd="0" parTransId="{63637E0C-6FD3-4119-81B9-4ADA8FEB3B0C}" sibTransId="{D7764C24-61A5-48F6-A531-6DE62EE657BA}"/>
    <dgm:cxn modelId="{8949D5AA-8FBB-4177-86A7-620A33D63E39}" srcId="{3EF2177D-49C4-4379-8A23-508CAB7CB2AF}" destId="{1862502A-A1E4-4985-92F3-F580D9615BFB}" srcOrd="0" destOrd="0" parTransId="{AED6196E-EDA5-425C-A3F6-75BA9A564AF0}" sibTransId="{0A7E2DAC-DCCF-4A49-8ED0-D50709A51E2B}"/>
    <dgm:cxn modelId="{199359B4-BF66-455D-A4E7-878A91DEBDA5}" srcId="{BDC0A860-B32E-4C39-AE38-F70C8F495471}" destId="{736AC3D4-2DE6-4A11-8EB2-C56C948706CD}" srcOrd="2" destOrd="0" parTransId="{D70D5CA5-51E4-415C-8D3D-747822F0036A}" sibTransId="{81E994AC-7E95-4F85-A18A-B3CB9C345EF2}"/>
    <dgm:cxn modelId="{3F11CCB6-B627-4E3E-A0B3-41704EA67608}" type="presOf" srcId="{53DEA7CB-BE27-4274-B335-96D4D9ED28C2}" destId="{748560D5-C5DF-4BD1-873A-96EF0592EE11}" srcOrd="0" destOrd="0" presId="urn:microsoft.com/office/officeart/2005/8/layout/vList6"/>
    <dgm:cxn modelId="{DF30B9E8-C5C2-4432-893F-C7271C7BBFBF}" srcId="{BDC0A860-B32E-4C39-AE38-F70C8F495471}" destId="{24C5B564-9F94-4CB9-B92D-7C43B3E21CBA}" srcOrd="0" destOrd="0" parTransId="{59D79702-7C24-4228-9DBD-F5D48AE3737D}" sibTransId="{946AF559-4C96-4D00-8AB3-220F38BF6B0C}"/>
    <dgm:cxn modelId="{EA9130EC-5D69-4087-B0AB-48C8BC195C01}" type="presOf" srcId="{1862502A-A1E4-4985-92F3-F580D9615BFB}" destId="{CD717ABF-130E-42BC-8D0B-6841EDDA7EE5}" srcOrd="0" destOrd="0" presId="urn:microsoft.com/office/officeart/2005/8/layout/vList6"/>
    <dgm:cxn modelId="{0FC83DF8-9DB8-46A8-8731-E8C065202944}" type="presOf" srcId="{3EF2177D-49C4-4379-8A23-508CAB7CB2AF}" destId="{03E4EDDB-7408-4117-959A-161065EC6638}" srcOrd="0" destOrd="0" presId="urn:microsoft.com/office/officeart/2005/8/layout/vList6"/>
    <dgm:cxn modelId="{2C00F241-FA0F-4AA3-A770-FA57323FC549}" type="presParOf" srcId="{0154C90E-C6D6-4E2B-AF2B-74455EE8EB64}" destId="{34BACCED-3CE2-4246-AE10-906189F36BD5}" srcOrd="0" destOrd="0" presId="urn:microsoft.com/office/officeart/2005/8/layout/vList6"/>
    <dgm:cxn modelId="{6E3B47FF-A2E0-4CC6-BA76-851319ADA2AA}" type="presParOf" srcId="{34BACCED-3CE2-4246-AE10-906189F36BD5}" destId="{135E85EA-5D19-4D56-9F81-296B6BA6F357}" srcOrd="0" destOrd="0" presId="urn:microsoft.com/office/officeart/2005/8/layout/vList6"/>
    <dgm:cxn modelId="{C014AF40-C525-41CA-A3D1-9FCEC191693A}" type="presParOf" srcId="{34BACCED-3CE2-4246-AE10-906189F36BD5}" destId="{748560D5-C5DF-4BD1-873A-96EF0592EE11}" srcOrd="1" destOrd="0" presId="urn:microsoft.com/office/officeart/2005/8/layout/vList6"/>
    <dgm:cxn modelId="{07A5A1AB-4E1D-416D-AFEB-28B4D2A8AD09}" type="presParOf" srcId="{0154C90E-C6D6-4E2B-AF2B-74455EE8EB64}" destId="{D2E577C7-6DA5-4676-8D0F-D3F61ABDFD67}" srcOrd="1" destOrd="0" presId="urn:microsoft.com/office/officeart/2005/8/layout/vList6"/>
    <dgm:cxn modelId="{46B4AC40-78C1-4567-B465-51DF00CC3D13}" type="presParOf" srcId="{0154C90E-C6D6-4E2B-AF2B-74455EE8EB64}" destId="{D8BEEDD9-1593-4D77-B445-48C1D5DB5A1F}" srcOrd="2" destOrd="0" presId="urn:microsoft.com/office/officeart/2005/8/layout/vList6"/>
    <dgm:cxn modelId="{3646E4BF-3A07-4CBC-A3BC-DB173E823DA5}" type="presParOf" srcId="{D8BEEDD9-1593-4D77-B445-48C1D5DB5A1F}" destId="{03E4EDDB-7408-4117-959A-161065EC6638}" srcOrd="0" destOrd="0" presId="urn:microsoft.com/office/officeart/2005/8/layout/vList6"/>
    <dgm:cxn modelId="{363092D0-D4E8-4A07-BEAC-496BF3A5FBE7}" type="presParOf" srcId="{D8BEEDD9-1593-4D77-B445-48C1D5DB5A1F}" destId="{CD717ABF-130E-42BC-8D0B-6841EDDA7EE5}" srcOrd="1" destOrd="0" presId="urn:microsoft.com/office/officeart/2005/8/layout/vList6"/>
    <dgm:cxn modelId="{CDCC4A9D-3BAE-4813-817F-E938B9FAE83C}" type="presParOf" srcId="{0154C90E-C6D6-4E2B-AF2B-74455EE8EB64}" destId="{B5D333A4-FCB1-43F6-B98B-F0F0DF2EC6A9}" srcOrd="3" destOrd="0" presId="urn:microsoft.com/office/officeart/2005/8/layout/vList6"/>
    <dgm:cxn modelId="{24540E8E-5DCF-40EE-AEAB-B70061311EF3}" type="presParOf" srcId="{0154C90E-C6D6-4E2B-AF2B-74455EE8EB64}" destId="{EFCB06A3-14C6-4794-A42C-6554320CCF8E}" srcOrd="4" destOrd="0" presId="urn:microsoft.com/office/officeart/2005/8/layout/vList6"/>
    <dgm:cxn modelId="{9EA33739-EA8E-45F5-94B3-6F593566045A}" type="presParOf" srcId="{EFCB06A3-14C6-4794-A42C-6554320CCF8E}" destId="{3B5B66A4-FA99-4011-9E0A-196A0F7356EA}" srcOrd="0" destOrd="0" presId="urn:microsoft.com/office/officeart/2005/8/layout/vList6"/>
    <dgm:cxn modelId="{9F3252BD-9D3D-45B9-8A6F-C0ACC32686D5}" type="presParOf" srcId="{EFCB06A3-14C6-4794-A42C-6554320CCF8E}" destId="{F53EA613-19D5-4B5E-AD81-4D00A8F19E27}" srcOrd="1" destOrd="0" presId="urn:microsoft.com/office/officeart/2005/8/layout/vList6"/>
    <dgm:cxn modelId="{ABE7F84B-1663-412D-9E29-C58D9B808A5B}" type="presParOf" srcId="{0154C90E-C6D6-4E2B-AF2B-74455EE8EB64}" destId="{52E15B20-7841-47A4-BD15-94848DFD88F4}" srcOrd="5" destOrd="0" presId="urn:microsoft.com/office/officeart/2005/8/layout/vList6"/>
    <dgm:cxn modelId="{A19158D1-5322-422B-A14C-1EDC9524CE2C}" type="presParOf" srcId="{0154C90E-C6D6-4E2B-AF2B-74455EE8EB64}" destId="{739CBFED-D39B-496D-9400-C417C1D1A0E4}" srcOrd="6" destOrd="0" presId="urn:microsoft.com/office/officeart/2005/8/layout/vList6"/>
    <dgm:cxn modelId="{9741E9C1-89F1-40AC-899C-854CA3C69FBC}" type="presParOf" srcId="{739CBFED-D39B-496D-9400-C417C1D1A0E4}" destId="{37410C9E-05F3-4FA2-8F26-53AB1854B624}" srcOrd="0" destOrd="0" presId="urn:microsoft.com/office/officeart/2005/8/layout/vList6"/>
    <dgm:cxn modelId="{717F4E71-39AF-4DDF-A7B0-3EF119A890BD}" type="presParOf" srcId="{739CBFED-D39B-496D-9400-C417C1D1A0E4}" destId="{2546A94C-2C87-49B5-A170-C12129F08AAD}"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0A1BD7E-F326-4103-AC5E-538FECE7CEE6}"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pl-PL"/>
        </a:p>
      </dgm:t>
    </dgm:pt>
    <dgm:pt modelId="{259C5A7A-3D87-4079-A44C-206BA67F38FD}">
      <dgm:prSet phldrT="[Tekst]"/>
      <dgm:spPr/>
      <dgm:t>
        <a:bodyPr/>
        <a:lstStyle/>
        <a:p>
          <a:r>
            <a:rPr lang="pl-PL" dirty="0"/>
            <a:t>Podać korektę insuliny</a:t>
          </a:r>
        </a:p>
      </dgm:t>
    </dgm:pt>
    <dgm:pt modelId="{9F994B8E-C001-4DDA-9DFA-2BCCD076B837}" type="parTrans" cxnId="{F3B5E5C2-5D4C-43E6-88D3-BE4693A54A06}">
      <dgm:prSet/>
      <dgm:spPr/>
      <dgm:t>
        <a:bodyPr/>
        <a:lstStyle/>
        <a:p>
          <a:endParaRPr lang="pl-PL"/>
        </a:p>
      </dgm:t>
    </dgm:pt>
    <dgm:pt modelId="{8F027096-6605-41A3-854E-88DF331FFEED}" type="sibTrans" cxnId="{F3B5E5C2-5D4C-43E6-88D3-BE4693A54A06}">
      <dgm:prSet/>
      <dgm:spPr/>
      <dgm:t>
        <a:bodyPr/>
        <a:lstStyle/>
        <a:p>
          <a:endParaRPr lang="pl-PL"/>
        </a:p>
      </dgm:t>
    </dgm:pt>
    <dgm:pt modelId="{765E6AF0-89A1-4327-930A-DCC66B842D73}">
      <dgm:prSet phldrT="[Tekst]"/>
      <dgm:spPr/>
      <dgm:t>
        <a:bodyPr/>
        <a:lstStyle/>
        <a:p>
          <a:r>
            <a:rPr lang="pl-PL" dirty="0"/>
            <a:t>Podać wodę do picia</a:t>
          </a:r>
        </a:p>
      </dgm:t>
    </dgm:pt>
    <dgm:pt modelId="{C7BF27E9-8F57-4BD1-AF55-9B75121AEB5A}" type="parTrans" cxnId="{5840B0B8-C298-4B1E-AB53-34E64CC6E9CE}">
      <dgm:prSet/>
      <dgm:spPr/>
      <dgm:t>
        <a:bodyPr/>
        <a:lstStyle/>
        <a:p>
          <a:endParaRPr lang="pl-PL"/>
        </a:p>
      </dgm:t>
    </dgm:pt>
    <dgm:pt modelId="{84692FFF-04E1-42B9-9725-96237CFD75B6}" type="sibTrans" cxnId="{5840B0B8-C298-4B1E-AB53-34E64CC6E9CE}">
      <dgm:prSet/>
      <dgm:spPr/>
      <dgm:t>
        <a:bodyPr/>
        <a:lstStyle/>
        <a:p>
          <a:endParaRPr lang="pl-PL"/>
        </a:p>
      </dgm:t>
    </dgm:pt>
    <dgm:pt modelId="{CDE365EE-9126-4F41-A528-CEA9DBFA7739}">
      <dgm:prSet phldrT="[Tekst]"/>
      <dgm:spPr/>
      <dgm:t>
        <a:bodyPr/>
        <a:lstStyle/>
        <a:p>
          <a:r>
            <a:rPr lang="pl-PL" dirty="0"/>
            <a:t>Nie spożywać posiłków</a:t>
          </a:r>
        </a:p>
      </dgm:t>
    </dgm:pt>
    <dgm:pt modelId="{CAD60520-5086-4023-8F40-1268DD3E0DEF}" type="parTrans" cxnId="{59A562A9-5ABE-43D5-AA07-BFB94D594AC8}">
      <dgm:prSet/>
      <dgm:spPr/>
      <dgm:t>
        <a:bodyPr/>
        <a:lstStyle/>
        <a:p>
          <a:endParaRPr lang="pl-PL"/>
        </a:p>
      </dgm:t>
    </dgm:pt>
    <dgm:pt modelId="{65BFC5FB-9BA0-4118-BBE0-26231322C903}" type="sibTrans" cxnId="{59A562A9-5ABE-43D5-AA07-BFB94D594AC8}">
      <dgm:prSet/>
      <dgm:spPr/>
      <dgm:t>
        <a:bodyPr/>
        <a:lstStyle/>
        <a:p>
          <a:endParaRPr lang="pl-PL"/>
        </a:p>
      </dgm:t>
    </dgm:pt>
    <dgm:pt modelId="{DFB34879-05D0-4950-BA99-CCA66458BFB7}">
      <dgm:prSet phldrT="[Tekst]"/>
      <dgm:spPr/>
      <dgm:t>
        <a:bodyPr/>
        <a:lstStyle/>
        <a:p>
          <a:r>
            <a:rPr lang="pl-PL" dirty="0"/>
            <a:t>Dawka indywidualna/100 mg przecukrzenia – oblicza rodzic</a:t>
          </a:r>
        </a:p>
      </dgm:t>
    </dgm:pt>
    <dgm:pt modelId="{7D5B2275-BF16-4640-946E-7BEAD412D30C}" type="parTrans" cxnId="{1C60A2B2-A89C-4042-8774-B3D6214EAA02}">
      <dgm:prSet/>
      <dgm:spPr/>
      <dgm:t>
        <a:bodyPr/>
        <a:lstStyle/>
        <a:p>
          <a:endParaRPr lang="pl-PL"/>
        </a:p>
      </dgm:t>
    </dgm:pt>
    <dgm:pt modelId="{268FB176-5A82-40B6-A779-BD5F7912970B}" type="sibTrans" cxnId="{1C60A2B2-A89C-4042-8774-B3D6214EAA02}">
      <dgm:prSet/>
      <dgm:spPr/>
      <dgm:t>
        <a:bodyPr/>
        <a:lstStyle/>
        <a:p>
          <a:endParaRPr lang="pl-PL"/>
        </a:p>
      </dgm:t>
    </dgm:pt>
    <dgm:pt modelId="{A0E08ABF-FD8A-4E46-910E-67BC4676F5E0}">
      <dgm:prSet/>
      <dgm:spPr/>
      <dgm:t>
        <a:bodyPr/>
        <a:lstStyle/>
        <a:p>
          <a:r>
            <a:rPr lang="pl-PL" dirty="0"/>
            <a:t>Gdy występują nudności – pić małymi porcjami</a:t>
          </a:r>
        </a:p>
      </dgm:t>
    </dgm:pt>
    <dgm:pt modelId="{1A70F027-2ACA-40BF-AC78-149D3E7E2927}" type="parTrans" cxnId="{1B669329-97D2-4E1A-8649-7A2747B4D918}">
      <dgm:prSet/>
      <dgm:spPr/>
      <dgm:t>
        <a:bodyPr/>
        <a:lstStyle/>
        <a:p>
          <a:endParaRPr lang="pl-PL"/>
        </a:p>
      </dgm:t>
    </dgm:pt>
    <dgm:pt modelId="{9E368A5C-8B92-4BDE-8EC8-E55D49F957D4}" type="sibTrans" cxnId="{1B669329-97D2-4E1A-8649-7A2747B4D918}">
      <dgm:prSet/>
      <dgm:spPr/>
      <dgm:t>
        <a:bodyPr/>
        <a:lstStyle/>
        <a:p>
          <a:endParaRPr lang="pl-PL"/>
        </a:p>
      </dgm:t>
    </dgm:pt>
    <dgm:pt modelId="{C1186280-8526-4B1D-8224-A9D205BAD7EB}">
      <dgm:prSet/>
      <dgm:spPr/>
      <dgm:t>
        <a:bodyPr/>
        <a:lstStyle/>
        <a:p>
          <a:r>
            <a:rPr lang="pl-PL" dirty="0"/>
            <a:t>Telefon do rodziców</a:t>
          </a:r>
        </a:p>
      </dgm:t>
    </dgm:pt>
    <dgm:pt modelId="{2558A10A-E5C8-48B0-B11D-64F5D5F227D4}" type="parTrans" cxnId="{8FC397EA-2E5A-4671-B281-BCDF2ACDE858}">
      <dgm:prSet/>
      <dgm:spPr/>
      <dgm:t>
        <a:bodyPr/>
        <a:lstStyle/>
        <a:p>
          <a:endParaRPr lang="pl-PL"/>
        </a:p>
      </dgm:t>
    </dgm:pt>
    <dgm:pt modelId="{2F394168-75E4-4B7E-BFCF-E0F20E1E6913}" type="sibTrans" cxnId="{8FC397EA-2E5A-4671-B281-BCDF2ACDE858}">
      <dgm:prSet/>
      <dgm:spPr/>
      <dgm:t>
        <a:bodyPr/>
        <a:lstStyle/>
        <a:p>
          <a:endParaRPr lang="pl-PL"/>
        </a:p>
      </dgm:t>
    </dgm:pt>
    <dgm:pt modelId="{1A12A4E2-BB0E-4B00-9C22-370943739478}">
      <dgm:prSet phldrT="[Tekst]"/>
      <dgm:spPr/>
      <dgm:t>
        <a:bodyPr/>
        <a:lstStyle/>
        <a:p>
          <a:r>
            <a:rPr lang="pl-PL" dirty="0"/>
            <a:t>Kontrola glikemii po 1,5 godzinie</a:t>
          </a:r>
        </a:p>
      </dgm:t>
    </dgm:pt>
    <dgm:pt modelId="{EDEB6A04-13AD-448C-8DB3-452FEFE00D38}" type="parTrans" cxnId="{C577F56A-F62C-497D-9542-B1522EB93246}">
      <dgm:prSet/>
      <dgm:spPr/>
      <dgm:t>
        <a:bodyPr/>
        <a:lstStyle/>
        <a:p>
          <a:endParaRPr lang="pl-PL"/>
        </a:p>
      </dgm:t>
    </dgm:pt>
    <dgm:pt modelId="{4EBF3A22-D4F7-42D5-9603-B676301AD186}" type="sibTrans" cxnId="{C577F56A-F62C-497D-9542-B1522EB93246}">
      <dgm:prSet/>
      <dgm:spPr/>
      <dgm:t>
        <a:bodyPr/>
        <a:lstStyle/>
        <a:p>
          <a:endParaRPr lang="pl-PL"/>
        </a:p>
      </dgm:t>
    </dgm:pt>
    <dgm:pt modelId="{B6100789-6D51-4098-9FE0-D7C434382E40}">
      <dgm:prSet/>
      <dgm:spPr/>
      <dgm:t>
        <a:bodyPr/>
        <a:lstStyle/>
        <a:p>
          <a:r>
            <a:rPr lang="pl-PL"/>
            <a:t>Dopiero po obniżeniu się cukru w krwi</a:t>
          </a:r>
        </a:p>
      </dgm:t>
    </dgm:pt>
    <dgm:pt modelId="{E2E53C50-F8F6-41B2-8C5C-2F7225B3C576}" type="parTrans" cxnId="{27809B5D-9106-43F6-B198-AF2A38665337}">
      <dgm:prSet/>
      <dgm:spPr/>
      <dgm:t>
        <a:bodyPr/>
        <a:lstStyle/>
        <a:p>
          <a:endParaRPr lang="pl-PL"/>
        </a:p>
      </dgm:t>
    </dgm:pt>
    <dgm:pt modelId="{0C5D8165-CC6A-4F6D-977E-157141F61195}" type="sibTrans" cxnId="{27809B5D-9106-43F6-B198-AF2A38665337}">
      <dgm:prSet/>
      <dgm:spPr/>
      <dgm:t>
        <a:bodyPr/>
        <a:lstStyle/>
        <a:p>
          <a:endParaRPr lang="pl-PL"/>
        </a:p>
      </dgm:t>
    </dgm:pt>
    <dgm:pt modelId="{6BAA482F-2EE4-4A2A-820E-1AC164D173F4}">
      <dgm:prSet/>
      <dgm:spPr/>
      <dgm:t>
        <a:bodyPr/>
        <a:lstStyle/>
        <a:p>
          <a:r>
            <a:rPr lang="pl-PL" dirty="0"/>
            <a:t>Wtedy jest szczyt działania insuliny</a:t>
          </a:r>
        </a:p>
      </dgm:t>
    </dgm:pt>
    <dgm:pt modelId="{9E10BF2E-DA4E-45AA-A36F-371C33B4E1CA}" type="parTrans" cxnId="{FD60490E-4A28-4384-8B0F-30B86ECCAF17}">
      <dgm:prSet/>
      <dgm:spPr/>
      <dgm:t>
        <a:bodyPr/>
        <a:lstStyle/>
        <a:p>
          <a:endParaRPr lang="pl-PL"/>
        </a:p>
      </dgm:t>
    </dgm:pt>
    <dgm:pt modelId="{3D8F2AF7-6B1E-4C01-9E64-8F0A73C37F94}" type="sibTrans" cxnId="{FD60490E-4A28-4384-8B0F-30B86ECCAF17}">
      <dgm:prSet/>
      <dgm:spPr/>
      <dgm:t>
        <a:bodyPr/>
        <a:lstStyle/>
        <a:p>
          <a:endParaRPr lang="pl-PL"/>
        </a:p>
      </dgm:t>
    </dgm:pt>
    <dgm:pt modelId="{24782404-E081-4886-B9E9-D20E2C62C179}">
      <dgm:prSet/>
      <dgm:spPr/>
      <dgm:t>
        <a:bodyPr/>
        <a:lstStyle/>
        <a:p>
          <a:r>
            <a:rPr lang="pl-PL" dirty="0"/>
            <a:t>Powiedzą co dalej robić</a:t>
          </a:r>
        </a:p>
      </dgm:t>
    </dgm:pt>
    <dgm:pt modelId="{65BE71DE-089C-4B6C-8BE1-A15F6E7768D6}" type="parTrans" cxnId="{56B33789-E776-4928-B64C-7379183A7FBF}">
      <dgm:prSet/>
      <dgm:spPr/>
      <dgm:t>
        <a:bodyPr/>
        <a:lstStyle/>
        <a:p>
          <a:endParaRPr lang="pl-PL"/>
        </a:p>
      </dgm:t>
    </dgm:pt>
    <dgm:pt modelId="{87C22A4F-97A6-436D-8912-032F957C217E}" type="sibTrans" cxnId="{56B33789-E776-4928-B64C-7379183A7FBF}">
      <dgm:prSet/>
      <dgm:spPr/>
      <dgm:t>
        <a:bodyPr/>
        <a:lstStyle/>
        <a:p>
          <a:endParaRPr lang="pl-PL"/>
        </a:p>
      </dgm:t>
    </dgm:pt>
    <dgm:pt modelId="{E8A6F011-332F-4C75-9DAF-F683EE0BB78F}" type="pres">
      <dgm:prSet presAssocID="{E0A1BD7E-F326-4103-AC5E-538FECE7CEE6}" presName="linear" presStyleCnt="0">
        <dgm:presLayoutVars>
          <dgm:dir/>
          <dgm:animLvl val="lvl"/>
          <dgm:resizeHandles val="exact"/>
        </dgm:presLayoutVars>
      </dgm:prSet>
      <dgm:spPr/>
    </dgm:pt>
    <dgm:pt modelId="{4F82732E-73C6-4265-83DF-3915EC894DED}" type="pres">
      <dgm:prSet presAssocID="{259C5A7A-3D87-4079-A44C-206BA67F38FD}" presName="parentLin" presStyleCnt="0"/>
      <dgm:spPr/>
    </dgm:pt>
    <dgm:pt modelId="{7071A34A-A3F0-4AB9-871B-D21931FC7671}" type="pres">
      <dgm:prSet presAssocID="{259C5A7A-3D87-4079-A44C-206BA67F38FD}" presName="parentLeftMargin" presStyleLbl="node1" presStyleIdx="0" presStyleCnt="5"/>
      <dgm:spPr/>
    </dgm:pt>
    <dgm:pt modelId="{E2FAFDFB-A95D-41E7-896A-E10B45F82EC9}" type="pres">
      <dgm:prSet presAssocID="{259C5A7A-3D87-4079-A44C-206BA67F38FD}" presName="parentText" presStyleLbl="node1" presStyleIdx="0" presStyleCnt="5">
        <dgm:presLayoutVars>
          <dgm:chMax val="0"/>
          <dgm:bulletEnabled val="1"/>
        </dgm:presLayoutVars>
      </dgm:prSet>
      <dgm:spPr/>
    </dgm:pt>
    <dgm:pt modelId="{2DE97EE6-7B71-439B-AD6F-2ED8A899F1F4}" type="pres">
      <dgm:prSet presAssocID="{259C5A7A-3D87-4079-A44C-206BA67F38FD}" presName="negativeSpace" presStyleCnt="0"/>
      <dgm:spPr/>
    </dgm:pt>
    <dgm:pt modelId="{9D5AFD54-EC9E-416C-9CBC-DFE98E3A33AA}" type="pres">
      <dgm:prSet presAssocID="{259C5A7A-3D87-4079-A44C-206BA67F38FD}" presName="childText" presStyleLbl="conFgAcc1" presStyleIdx="0" presStyleCnt="5">
        <dgm:presLayoutVars>
          <dgm:bulletEnabled val="1"/>
        </dgm:presLayoutVars>
      </dgm:prSet>
      <dgm:spPr/>
    </dgm:pt>
    <dgm:pt modelId="{A13D2460-2212-43D4-A2FC-1FFD53B4B8F2}" type="pres">
      <dgm:prSet presAssocID="{8F027096-6605-41A3-854E-88DF331FFEED}" presName="spaceBetweenRectangles" presStyleCnt="0"/>
      <dgm:spPr/>
    </dgm:pt>
    <dgm:pt modelId="{04CF804A-C85C-4256-8B0C-A02138A15ADC}" type="pres">
      <dgm:prSet presAssocID="{765E6AF0-89A1-4327-930A-DCC66B842D73}" presName="parentLin" presStyleCnt="0"/>
      <dgm:spPr/>
    </dgm:pt>
    <dgm:pt modelId="{E96F556C-F11C-4B6F-8E68-319668999838}" type="pres">
      <dgm:prSet presAssocID="{765E6AF0-89A1-4327-930A-DCC66B842D73}" presName="parentLeftMargin" presStyleLbl="node1" presStyleIdx="0" presStyleCnt="5"/>
      <dgm:spPr/>
    </dgm:pt>
    <dgm:pt modelId="{A528D3A2-457A-412E-B75A-B3798E15AC68}" type="pres">
      <dgm:prSet presAssocID="{765E6AF0-89A1-4327-930A-DCC66B842D73}" presName="parentText" presStyleLbl="node1" presStyleIdx="1" presStyleCnt="5">
        <dgm:presLayoutVars>
          <dgm:chMax val="0"/>
          <dgm:bulletEnabled val="1"/>
        </dgm:presLayoutVars>
      </dgm:prSet>
      <dgm:spPr/>
    </dgm:pt>
    <dgm:pt modelId="{8EDBC688-BE5D-4C52-825D-F2063D30B001}" type="pres">
      <dgm:prSet presAssocID="{765E6AF0-89A1-4327-930A-DCC66B842D73}" presName="negativeSpace" presStyleCnt="0"/>
      <dgm:spPr/>
    </dgm:pt>
    <dgm:pt modelId="{0B08CC7B-97FC-4BEA-B147-F2C550EC124E}" type="pres">
      <dgm:prSet presAssocID="{765E6AF0-89A1-4327-930A-DCC66B842D73}" presName="childText" presStyleLbl="conFgAcc1" presStyleIdx="1" presStyleCnt="5">
        <dgm:presLayoutVars>
          <dgm:bulletEnabled val="1"/>
        </dgm:presLayoutVars>
      </dgm:prSet>
      <dgm:spPr/>
    </dgm:pt>
    <dgm:pt modelId="{21ACC904-1F84-4158-87E6-D512E2ABCDF5}" type="pres">
      <dgm:prSet presAssocID="{84692FFF-04E1-42B9-9725-96237CFD75B6}" presName="spaceBetweenRectangles" presStyleCnt="0"/>
      <dgm:spPr/>
    </dgm:pt>
    <dgm:pt modelId="{4AD1290D-F7CA-461A-84D3-8B2D4D9D3E83}" type="pres">
      <dgm:prSet presAssocID="{CDE365EE-9126-4F41-A528-CEA9DBFA7739}" presName="parentLin" presStyleCnt="0"/>
      <dgm:spPr/>
    </dgm:pt>
    <dgm:pt modelId="{89F68316-53FC-4603-9319-555C6120E851}" type="pres">
      <dgm:prSet presAssocID="{CDE365EE-9126-4F41-A528-CEA9DBFA7739}" presName="parentLeftMargin" presStyleLbl="node1" presStyleIdx="1" presStyleCnt="5"/>
      <dgm:spPr/>
    </dgm:pt>
    <dgm:pt modelId="{9BFEEF2B-74DC-4B6E-B676-2605583C5733}" type="pres">
      <dgm:prSet presAssocID="{CDE365EE-9126-4F41-A528-CEA9DBFA7739}" presName="parentText" presStyleLbl="node1" presStyleIdx="2" presStyleCnt="5">
        <dgm:presLayoutVars>
          <dgm:chMax val="0"/>
          <dgm:bulletEnabled val="1"/>
        </dgm:presLayoutVars>
      </dgm:prSet>
      <dgm:spPr/>
    </dgm:pt>
    <dgm:pt modelId="{0C2CF615-BE48-4CB5-BC88-6DC224C6D0DB}" type="pres">
      <dgm:prSet presAssocID="{CDE365EE-9126-4F41-A528-CEA9DBFA7739}" presName="negativeSpace" presStyleCnt="0"/>
      <dgm:spPr/>
    </dgm:pt>
    <dgm:pt modelId="{AF4C06BB-7890-49BE-B645-EA0A05D8E07E}" type="pres">
      <dgm:prSet presAssocID="{CDE365EE-9126-4F41-A528-CEA9DBFA7739}" presName="childText" presStyleLbl="conFgAcc1" presStyleIdx="2" presStyleCnt="5">
        <dgm:presLayoutVars>
          <dgm:bulletEnabled val="1"/>
        </dgm:presLayoutVars>
      </dgm:prSet>
      <dgm:spPr/>
    </dgm:pt>
    <dgm:pt modelId="{A98D54EF-97FB-4479-8C23-A934B41C703F}" type="pres">
      <dgm:prSet presAssocID="{65BFC5FB-9BA0-4118-BBE0-26231322C903}" presName="spaceBetweenRectangles" presStyleCnt="0"/>
      <dgm:spPr/>
    </dgm:pt>
    <dgm:pt modelId="{BF6320DA-3A44-4F73-8D3B-BBD2536EF8BF}" type="pres">
      <dgm:prSet presAssocID="{1A12A4E2-BB0E-4B00-9C22-370943739478}" presName="parentLin" presStyleCnt="0"/>
      <dgm:spPr/>
    </dgm:pt>
    <dgm:pt modelId="{A6264ACC-C5C8-4528-9CAD-9321B0A568C7}" type="pres">
      <dgm:prSet presAssocID="{1A12A4E2-BB0E-4B00-9C22-370943739478}" presName="parentLeftMargin" presStyleLbl="node1" presStyleIdx="2" presStyleCnt="5"/>
      <dgm:spPr/>
    </dgm:pt>
    <dgm:pt modelId="{D37159DB-D637-4F36-9392-FFE251AFA716}" type="pres">
      <dgm:prSet presAssocID="{1A12A4E2-BB0E-4B00-9C22-370943739478}" presName="parentText" presStyleLbl="node1" presStyleIdx="3" presStyleCnt="5">
        <dgm:presLayoutVars>
          <dgm:chMax val="0"/>
          <dgm:bulletEnabled val="1"/>
        </dgm:presLayoutVars>
      </dgm:prSet>
      <dgm:spPr/>
    </dgm:pt>
    <dgm:pt modelId="{F88D3513-73A1-4771-858A-D7A49A74EC44}" type="pres">
      <dgm:prSet presAssocID="{1A12A4E2-BB0E-4B00-9C22-370943739478}" presName="negativeSpace" presStyleCnt="0"/>
      <dgm:spPr/>
    </dgm:pt>
    <dgm:pt modelId="{97D3849D-10F4-4D03-A016-61353E69F10E}" type="pres">
      <dgm:prSet presAssocID="{1A12A4E2-BB0E-4B00-9C22-370943739478}" presName="childText" presStyleLbl="conFgAcc1" presStyleIdx="3" presStyleCnt="5">
        <dgm:presLayoutVars>
          <dgm:bulletEnabled val="1"/>
        </dgm:presLayoutVars>
      </dgm:prSet>
      <dgm:spPr/>
    </dgm:pt>
    <dgm:pt modelId="{5E9AE01C-E0A3-4A05-9403-D2C1CCB85AF8}" type="pres">
      <dgm:prSet presAssocID="{4EBF3A22-D4F7-42D5-9603-B676301AD186}" presName="spaceBetweenRectangles" presStyleCnt="0"/>
      <dgm:spPr/>
    </dgm:pt>
    <dgm:pt modelId="{70DD4EB7-5077-46F8-A9E4-C33AAACB7BC3}" type="pres">
      <dgm:prSet presAssocID="{C1186280-8526-4B1D-8224-A9D205BAD7EB}" presName="parentLin" presStyleCnt="0"/>
      <dgm:spPr/>
    </dgm:pt>
    <dgm:pt modelId="{3DE4FA89-A9B5-4849-B400-663544BD88ED}" type="pres">
      <dgm:prSet presAssocID="{C1186280-8526-4B1D-8224-A9D205BAD7EB}" presName="parentLeftMargin" presStyleLbl="node1" presStyleIdx="3" presStyleCnt="5"/>
      <dgm:spPr/>
    </dgm:pt>
    <dgm:pt modelId="{4E56994C-C39D-457A-8343-77DB6970B07D}" type="pres">
      <dgm:prSet presAssocID="{C1186280-8526-4B1D-8224-A9D205BAD7EB}" presName="parentText" presStyleLbl="node1" presStyleIdx="4" presStyleCnt="5">
        <dgm:presLayoutVars>
          <dgm:chMax val="0"/>
          <dgm:bulletEnabled val="1"/>
        </dgm:presLayoutVars>
      </dgm:prSet>
      <dgm:spPr/>
    </dgm:pt>
    <dgm:pt modelId="{7A4CF375-C7FD-484E-A720-642EB3E7C117}" type="pres">
      <dgm:prSet presAssocID="{C1186280-8526-4B1D-8224-A9D205BAD7EB}" presName="negativeSpace" presStyleCnt="0"/>
      <dgm:spPr/>
    </dgm:pt>
    <dgm:pt modelId="{CCA1B6F3-81F6-4B11-BB39-3F7432610E6A}" type="pres">
      <dgm:prSet presAssocID="{C1186280-8526-4B1D-8224-A9D205BAD7EB}" presName="childText" presStyleLbl="conFgAcc1" presStyleIdx="4" presStyleCnt="5">
        <dgm:presLayoutVars>
          <dgm:bulletEnabled val="1"/>
        </dgm:presLayoutVars>
      </dgm:prSet>
      <dgm:spPr/>
    </dgm:pt>
  </dgm:ptLst>
  <dgm:cxnLst>
    <dgm:cxn modelId="{FD60490E-4A28-4384-8B0F-30B86ECCAF17}" srcId="{1A12A4E2-BB0E-4B00-9C22-370943739478}" destId="{6BAA482F-2EE4-4A2A-820E-1AC164D173F4}" srcOrd="0" destOrd="0" parTransId="{9E10BF2E-DA4E-45AA-A36F-371C33B4E1CA}" sibTransId="{3D8F2AF7-6B1E-4C01-9E64-8F0A73C37F94}"/>
    <dgm:cxn modelId="{1B669329-97D2-4E1A-8649-7A2747B4D918}" srcId="{765E6AF0-89A1-4327-930A-DCC66B842D73}" destId="{A0E08ABF-FD8A-4E46-910E-67BC4676F5E0}" srcOrd="0" destOrd="0" parTransId="{1A70F027-2ACA-40BF-AC78-149D3E7E2927}" sibTransId="{9E368A5C-8B92-4BDE-8EC8-E55D49F957D4}"/>
    <dgm:cxn modelId="{A945383A-DEAA-4CD3-9554-706E43D5C5B8}" type="presOf" srcId="{CDE365EE-9126-4F41-A528-CEA9DBFA7739}" destId="{9BFEEF2B-74DC-4B6E-B676-2605583C5733}" srcOrd="1" destOrd="0" presId="urn:microsoft.com/office/officeart/2005/8/layout/list1"/>
    <dgm:cxn modelId="{87B4B940-97E0-496F-8703-3E1C1CB42CE6}" type="presOf" srcId="{765E6AF0-89A1-4327-930A-DCC66B842D73}" destId="{A528D3A2-457A-412E-B75A-B3798E15AC68}" srcOrd="1" destOrd="0" presId="urn:microsoft.com/office/officeart/2005/8/layout/list1"/>
    <dgm:cxn modelId="{E08FDE40-8B7D-42E3-A417-8F8E0640888D}" type="presOf" srcId="{24782404-E081-4886-B9E9-D20E2C62C179}" destId="{CCA1B6F3-81F6-4B11-BB39-3F7432610E6A}" srcOrd="0" destOrd="0" presId="urn:microsoft.com/office/officeart/2005/8/layout/list1"/>
    <dgm:cxn modelId="{27809B5D-9106-43F6-B198-AF2A38665337}" srcId="{CDE365EE-9126-4F41-A528-CEA9DBFA7739}" destId="{B6100789-6D51-4098-9FE0-D7C434382E40}" srcOrd="0" destOrd="0" parTransId="{E2E53C50-F8F6-41B2-8C5C-2F7225B3C576}" sibTransId="{0C5D8165-CC6A-4F6D-977E-157141F61195}"/>
    <dgm:cxn modelId="{C577F56A-F62C-497D-9542-B1522EB93246}" srcId="{E0A1BD7E-F326-4103-AC5E-538FECE7CEE6}" destId="{1A12A4E2-BB0E-4B00-9C22-370943739478}" srcOrd="3" destOrd="0" parTransId="{EDEB6A04-13AD-448C-8DB3-452FEFE00D38}" sibTransId="{4EBF3A22-D4F7-42D5-9603-B676301AD186}"/>
    <dgm:cxn modelId="{01E08F55-F667-440F-A3E4-F13E04952635}" type="presOf" srcId="{259C5A7A-3D87-4079-A44C-206BA67F38FD}" destId="{E2FAFDFB-A95D-41E7-896A-E10B45F82EC9}" srcOrd="1" destOrd="0" presId="urn:microsoft.com/office/officeart/2005/8/layout/list1"/>
    <dgm:cxn modelId="{13B0FB84-77EB-4D1A-9B03-5ED62AE75FD3}" type="presOf" srcId="{765E6AF0-89A1-4327-930A-DCC66B842D73}" destId="{E96F556C-F11C-4B6F-8E68-319668999838}" srcOrd="0" destOrd="0" presId="urn:microsoft.com/office/officeart/2005/8/layout/list1"/>
    <dgm:cxn modelId="{56B33789-E776-4928-B64C-7379183A7FBF}" srcId="{C1186280-8526-4B1D-8224-A9D205BAD7EB}" destId="{24782404-E081-4886-B9E9-D20E2C62C179}" srcOrd="0" destOrd="0" parTransId="{65BE71DE-089C-4B6C-8BE1-A15F6E7768D6}" sibTransId="{87C22A4F-97A6-436D-8912-032F957C217E}"/>
    <dgm:cxn modelId="{DB53548D-8AA4-4966-91DE-AC02EF8DFE15}" type="presOf" srcId="{E0A1BD7E-F326-4103-AC5E-538FECE7CEE6}" destId="{E8A6F011-332F-4C75-9DAF-F683EE0BB78F}" srcOrd="0" destOrd="0" presId="urn:microsoft.com/office/officeart/2005/8/layout/list1"/>
    <dgm:cxn modelId="{A65CB28D-C0CB-432C-B850-47CCF50A514B}" type="presOf" srcId="{C1186280-8526-4B1D-8224-A9D205BAD7EB}" destId="{3DE4FA89-A9B5-4849-B400-663544BD88ED}" srcOrd="0" destOrd="0" presId="urn:microsoft.com/office/officeart/2005/8/layout/list1"/>
    <dgm:cxn modelId="{F1FF8399-D08B-42CC-9377-F8052AB3544F}" type="presOf" srcId="{C1186280-8526-4B1D-8224-A9D205BAD7EB}" destId="{4E56994C-C39D-457A-8343-77DB6970B07D}" srcOrd="1" destOrd="0" presId="urn:microsoft.com/office/officeart/2005/8/layout/list1"/>
    <dgm:cxn modelId="{C3105E9E-74AE-4F90-AE55-6E323576BA12}" type="presOf" srcId="{1A12A4E2-BB0E-4B00-9C22-370943739478}" destId="{A6264ACC-C5C8-4528-9CAD-9321B0A568C7}" srcOrd="0" destOrd="0" presId="urn:microsoft.com/office/officeart/2005/8/layout/list1"/>
    <dgm:cxn modelId="{D133B4A6-65B0-4D9A-B254-82CC20CD4D02}" type="presOf" srcId="{6BAA482F-2EE4-4A2A-820E-1AC164D173F4}" destId="{97D3849D-10F4-4D03-A016-61353E69F10E}" srcOrd="0" destOrd="0" presId="urn:microsoft.com/office/officeart/2005/8/layout/list1"/>
    <dgm:cxn modelId="{59A562A9-5ABE-43D5-AA07-BFB94D594AC8}" srcId="{E0A1BD7E-F326-4103-AC5E-538FECE7CEE6}" destId="{CDE365EE-9126-4F41-A528-CEA9DBFA7739}" srcOrd="2" destOrd="0" parTransId="{CAD60520-5086-4023-8F40-1268DD3E0DEF}" sibTransId="{65BFC5FB-9BA0-4118-BBE0-26231322C903}"/>
    <dgm:cxn modelId="{53656DAF-0DB5-421A-AC64-7D0EA1E7E556}" type="presOf" srcId="{259C5A7A-3D87-4079-A44C-206BA67F38FD}" destId="{7071A34A-A3F0-4AB9-871B-D21931FC7671}" srcOrd="0" destOrd="0" presId="urn:microsoft.com/office/officeart/2005/8/layout/list1"/>
    <dgm:cxn modelId="{1C60A2B2-A89C-4042-8774-B3D6214EAA02}" srcId="{259C5A7A-3D87-4079-A44C-206BA67F38FD}" destId="{DFB34879-05D0-4950-BA99-CCA66458BFB7}" srcOrd="0" destOrd="0" parTransId="{7D5B2275-BF16-4640-946E-7BEAD412D30C}" sibTransId="{268FB176-5A82-40B6-A779-BD5F7912970B}"/>
    <dgm:cxn modelId="{5840B0B8-C298-4B1E-AB53-34E64CC6E9CE}" srcId="{E0A1BD7E-F326-4103-AC5E-538FECE7CEE6}" destId="{765E6AF0-89A1-4327-930A-DCC66B842D73}" srcOrd="1" destOrd="0" parTransId="{C7BF27E9-8F57-4BD1-AF55-9B75121AEB5A}" sibTransId="{84692FFF-04E1-42B9-9725-96237CFD75B6}"/>
    <dgm:cxn modelId="{F3B5E5C2-5D4C-43E6-88D3-BE4693A54A06}" srcId="{E0A1BD7E-F326-4103-AC5E-538FECE7CEE6}" destId="{259C5A7A-3D87-4079-A44C-206BA67F38FD}" srcOrd="0" destOrd="0" parTransId="{9F994B8E-C001-4DDA-9DFA-2BCCD076B837}" sibTransId="{8F027096-6605-41A3-854E-88DF331FFEED}"/>
    <dgm:cxn modelId="{0F34FDD2-4213-4CC9-B96E-1D98D4CC5C12}" type="presOf" srcId="{CDE365EE-9126-4F41-A528-CEA9DBFA7739}" destId="{89F68316-53FC-4603-9319-555C6120E851}" srcOrd="0" destOrd="0" presId="urn:microsoft.com/office/officeart/2005/8/layout/list1"/>
    <dgm:cxn modelId="{9BD72EDB-0CEE-47A5-ABD7-B89E19348DFC}" type="presOf" srcId="{1A12A4E2-BB0E-4B00-9C22-370943739478}" destId="{D37159DB-D637-4F36-9392-FFE251AFA716}" srcOrd="1" destOrd="0" presId="urn:microsoft.com/office/officeart/2005/8/layout/list1"/>
    <dgm:cxn modelId="{66B297DE-CEDB-4915-866C-0E80AF7F6032}" type="presOf" srcId="{A0E08ABF-FD8A-4E46-910E-67BC4676F5E0}" destId="{0B08CC7B-97FC-4BEA-B147-F2C550EC124E}" srcOrd="0" destOrd="0" presId="urn:microsoft.com/office/officeart/2005/8/layout/list1"/>
    <dgm:cxn modelId="{8FC397EA-2E5A-4671-B281-BCDF2ACDE858}" srcId="{E0A1BD7E-F326-4103-AC5E-538FECE7CEE6}" destId="{C1186280-8526-4B1D-8224-A9D205BAD7EB}" srcOrd="4" destOrd="0" parTransId="{2558A10A-E5C8-48B0-B11D-64F5D5F227D4}" sibTransId="{2F394168-75E4-4B7E-BFCF-E0F20E1E6913}"/>
    <dgm:cxn modelId="{B70247F5-16BF-4211-ABC7-A87517DA54E5}" type="presOf" srcId="{B6100789-6D51-4098-9FE0-D7C434382E40}" destId="{AF4C06BB-7890-49BE-B645-EA0A05D8E07E}" srcOrd="0" destOrd="0" presId="urn:microsoft.com/office/officeart/2005/8/layout/list1"/>
    <dgm:cxn modelId="{AFE05AFF-7B7D-4720-830F-2F8CF19B58E7}" type="presOf" srcId="{DFB34879-05D0-4950-BA99-CCA66458BFB7}" destId="{9D5AFD54-EC9E-416C-9CBC-DFE98E3A33AA}" srcOrd="0" destOrd="0" presId="urn:microsoft.com/office/officeart/2005/8/layout/list1"/>
    <dgm:cxn modelId="{BA11D102-ED44-4C1D-89A3-8BCE147A59D4}" type="presParOf" srcId="{E8A6F011-332F-4C75-9DAF-F683EE0BB78F}" destId="{4F82732E-73C6-4265-83DF-3915EC894DED}" srcOrd="0" destOrd="0" presId="urn:microsoft.com/office/officeart/2005/8/layout/list1"/>
    <dgm:cxn modelId="{2CA79DF3-6443-4336-ACEE-86732445D9C5}" type="presParOf" srcId="{4F82732E-73C6-4265-83DF-3915EC894DED}" destId="{7071A34A-A3F0-4AB9-871B-D21931FC7671}" srcOrd="0" destOrd="0" presId="urn:microsoft.com/office/officeart/2005/8/layout/list1"/>
    <dgm:cxn modelId="{039781A7-8732-4ACA-9005-1A8444EC9902}" type="presParOf" srcId="{4F82732E-73C6-4265-83DF-3915EC894DED}" destId="{E2FAFDFB-A95D-41E7-896A-E10B45F82EC9}" srcOrd="1" destOrd="0" presId="urn:microsoft.com/office/officeart/2005/8/layout/list1"/>
    <dgm:cxn modelId="{48C9B58F-8165-4B00-8B49-3B806E68FF96}" type="presParOf" srcId="{E8A6F011-332F-4C75-9DAF-F683EE0BB78F}" destId="{2DE97EE6-7B71-439B-AD6F-2ED8A899F1F4}" srcOrd="1" destOrd="0" presId="urn:microsoft.com/office/officeart/2005/8/layout/list1"/>
    <dgm:cxn modelId="{61F856A9-266B-44A8-B5B8-7EFC8C490FF6}" type="presParOf" srcId="{E8A6F011-332F-4C75-9DAF-F683EE0BB78F}" destId="{9D5AFD54-EC9E-416C-9CBC-DFE98E3A33AA}" srcOrd="2" destOrd="0" presId="urn:microsoft.com/office/officeart/2005/8/layout/list1"/>
    <dgm:cxn modelId="{0C4C2184-6B16-49BC-AD0D-B611C8F23685}" type="presParOf" srcId="{E8A6F011-332F-4C75-9DAF-F683EE0BB78F}" destId="{A13D2460-2212-43D4-A2FC-1FFD53B4B8F2}" srcOrd="3" destOrd="0" presId="urn:microsoft.com/office/officeart/2005/8/layout/list1"/>
    <dgm:cxn modelId="{C3000A4E-B156-493F-899A-294A3F9DF3E5}" type="presParOf" srcId="{E8A6F011-332F-4C75-9DAF-F683EE0BB78F}" destId="{04CF804A-C85C-4256-8B0C-A02138A15ADC}" srcOrd="4" destOrd="0" presId="urn:microsoft.com/office/officeart/2005/8/layout/list1"/>
    <dgm:cxn modelId="{DE9937CE-DA43-480F-8AAD-0F2E2526BD5B}" type="presParOf" srcId="{04CF804A-C85C-4256-8B0C-A02138A15ADC}" destId="{E96F556C-F11C-4B6F-8E68-319668999838}" srcOrd="0" destOrd="0" presId="urn:microsoft.com/office/officeart/2005/8/layout/list1"/>
    <dgm:cxn modelId="{3BDA9354-18B4-469E-98A8-9715708BCC6D}" type="presParOf" srcId="{04CF804A-C85C-4256-8B0C-A02138A15ADC}" destId="{A528D3A2-457A-412E-B75A-B3798E15AC68}" srcOrd="1" destOrd="0" presId="urn:microsoft.com/office/officeart/2005/8/layout/list1"/>
    <dgm:cxn modelId="{C34D23B2-2FE0-4380-98A3-66A462346F23}" type="presParOf" srcId="{E8A6F011-332F-4C75-9DAF-F683EE0BB78F}" destId="{8EDBC688-BE5D-4C52-825D-F2063D30B001}" srcOrd="5" destOrd="0" presId="urn:microsoft.com/office/officeart/2005/8/layout/list1"/>
    <dgm:cxn modelId="{1DFC188B-568A-42A3-B64B-7469EBD1BD8B}" type="presParOf" srcId="{E8A6F011-332F-4C75-9DAF-F683EE0BB78F}" destId="{0B08CC7B-97FC-4BEA-B147-F2C550EC124E}" srcOrd="6" destOrd="0" presId="urn:microsoft.com/office/officeart/2005/8/layout/list1"/>
    <dgm:cxn modelId="{6CA9B6B2-3E31-43D8-B941-407C026AB844}" type="presParOf" srcId="{E8A6F011-332F-4C75-9DAF-F683EE0BB78F}" destId="{21ACC904-1F84-4158-87E6-D512E2ABCDF5}" srcOrd="7" destOrd="0" presId="urn:microsoft.com/office/officeart/2005/8/layout/list1"/>
    <dgm:cxn modelId="{AF6BE63E-3EB5-4C1F-8FA1-6C798BC3261E}" type="presParOf" srcId="{E8A6F011-332F-4C75-9DAF-F683EE0BB78F}" destId="{4AD1290D-F7CA-461A-84D3-8B2D4D9D3E83}" srcOrd="8" destOrd="0" presId="urn:microsoft.com/office/officeart/2005/8/layout/list1"/>
    <dgm:cxn modelId="{76943963-CAAF-4592-AA03-1AFE4EBF9DE5}" type="presParOf" srcId="{4AD1290D-F7CA-461A-84D3-8B2D4D9D3E83}" destId="{89F68316-53FC-4603-9319-555C6120E851}" srcOrd="0" destOrd="0" presId="urn:microsoft.com/office/officeart/2005/8/layout/list1"/>
    <dgm:cxn modelId="{74154C05-FA4C-431E-894B-DFC453232724}" type="presParOf" srcId="{4AD1290D-F7CA-461A-84D3-8B2D4D9D3E83}" destId="{9BFEEF2B-74DC-4B6E-B676-2605583C5733}" srcOrd="1" destOrd="0" presId="urn:microsoft.com/office/officeart/2005/8/layout/list1"/>
    <dgm:cxn modelId="{64D5CB79-90A8-44C1-A53C-C7F4821A3DD4}" type="presParOf" srcId="{E8A6F011-332F-4C75-9DAF-F683EE0BB78F}" destId="{0C2CF615-BE48-4CB5-BC88-6DC224C6D0DB}" srcOrd="9" destOrd="0" presId="urn:microsoft.com/office/officeart/2005/8/layout/list1"/>
    <dgm:cxn modelId="{CB190E92-7D4B-4990-B664-ACB7DB7A7F5A}" type="presParOf" srcId="{E8A6F011-332F-4C75-9DAF-F683EE0BB78F}" destId="{AF4C06BB-7890-49BE-B645-EA0A05D8E07E}" srcOrd="10" destOrd="0" presId="urn:microsoft.com/office/officeart/2005/8/layout/list1"/>
    <dgm:cxn modelId="{1CA7A532-46D1-4A13-B446-0B11F847D731}" type="presParOf" srcId="{E8A6F011-332F-4C75-9DAF-F683EE0BB78F}" destId="{A98D54EF-97FB-4479-8C23-A934B41C703F}" srcOrd="11" destOrd="0" presId="urn:microsoft.com/office/officeart/2005/8/layout/list1"/>
    <dgm:cxn modelId="{34E33276-C1E8-427A-861F-708E8FE2755A}" type="presParOf" srcId="{E8A6F011-332F-4C75-9DAF-F683EE0BB78F}" destId="{BF6320DA-3A44-4F73-8D3B-BBD2536EF8BF}" srcOrd="12" destOrd="0" presId="urn:microsoft.com/office/officeart/2005/8/layout/list1"/>
    <dgm:cxn modelId="{8B15C132-7952-4319-A4B0-223FED6F72D1}" type="presParOf" srcId="{BF6320DA-3A44-4F73-8D3B-BBD2536EF8BF}" destId="{A6264ACC-C5C8-4528-9CAD-9321B0A568C7}" srcOrd="0" destOrd="0" presId="urn:microsoft.com/office/officeart/2005/8/layout/list1"/>
    <dgm:cxn modelId="{ED23D7C8-BC17-41B1-BDC6-3AF93A744523}" type="presParOf" srcId="{BF6320DA-3A44-4F73-8D3B-BBD2536EF8BF}" destId="{D37159DB-D637-4F36-9392-FFE251AFA716}" srcOrd="1" destOrd="0" presId="urn:microsoft.com/office/officeart/2005/8/layout/list1"/>
    <dgm:cxn modelId="{6AEE799B-D8D6-40F2-9D2F-C2EFAD3693DD}" type="presParOf" srcId="{E8A6F011-332F-4C75-9DAF-F683EE0BB78F}" destId="{F88D3513-73A1-4771-858A-D7A49A74EC44}" srcOrd="13" destOrd="0" presId="urn:microsoft.com/office/officeart/2005/8/layout/list1"/>
    <dgm:cxn modelId="{DD512981-6676-4C5D-87A6-F7AAD3912004}" type="presParOf" srcId="{E8A6F011-332F-4C75-9DAF-F683EE0BB78F}" destId="{97D3849D-10F4-4D03-A016-61353E69F10E}" srcOrd="14" destOrd="0" presId="urn:microsoft.com/office/officeart/2005/8/layout/list1"/>
    <dgm:cxn modelId="{D7F5D1E8-68FB-40DC-8638-0B7F7798AD51}" type="presParOf" srcId="{E8A6F011-332F-4C75-9DAF-F683EE0BB78F}" destId="{5E9AE01C-E0A3-4A05-9403-D2C1CCB85AF8}" srcOrd="15" destOrd="0" presId="urn:microsoft.com/office/officeart/2005/8/layout/list1"/>
    <dgm:cxn modelId="{0A209C1E-6246-45CD-A264-3537A4DCA3C6}" type="presParOf" srcId="{E8A6F011-332F-4C75-9DAF-F683EE0BB78F}" destId="{70DD4EB7-5077-46F8-A9E4-C33AAACB7BC3}" srcOrd="16" destOrd="0" presId="urn:microsoft.com/office/officeart/2005/8/layout/list1"/>
    <dgm:cxn modelId="{1A4DF3B2-A5D4-4A4F-9A6B-B8ECC8956F4C}" type="presParOf" srcId="{70DD4EB7-5077-46F8-A9E4-C33AAACB7BC3}" destId="{3DE4FA89-A9B5-4849-B400-663544BD88ED}" srcOrd="0" destOrd="0" presId="urn:microsoft.com/office/officeart/2005/8/layout/list1"/>
    <dgm:cxn modelId="{A15D219C-4362-46AC-8CF8-50CB4B52E604}" type="presParOf" srcId="{70DD4EB7-5077-46F8-A9E4-C33AAACB7BC3}" destId="{4E56994C-C39D-457A-8343-77DB6970B07D}" srcOrd="1" destOrd="0" presId="urn:microsoft.com/office/officeart/2005/8/layout/list1"/>
    <dgm:cxn modelId="{32EBE210-4C91-4BB4-BF2B-7998DF784560}" type="presParOf" srcId="{E8A6F011-332F-4C75-9DAF-F683EE0BB78F}" destId="{7A4CF375-C7FD-484E-A720-642EB3E7C117}" srcOrd="17" destOrd="0" presId="urn:microsoft.com/office/officeart/2005/8/layout/list1"/>
    <dgm:cxn modelId="{7F4E6205-BF4C-4F05-9CF5-7E5513CF9595}" type="presParOf" srcId="{E8A6F011-332F-4C75-9DAF-F683EE0BB78F}" destId="{CCA1B6F3-81F6-4B11-BB39-3F7432610E6A}"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DC0A860-B32E-4C39-AE38-F70C8F495471}"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pl-PL"/>
        </a:p>
      </dgm:t>
    </dgm:pt>
    <dgm:pt modelId="{24C5B564-9F94-4CB9-B92D-7C43B3E21CBA}">
      <dgm:prSet phldrT="[Tekst]"/>
      <dgm:spPr/>
      <dgm:t>
        <a:bodyPr/>
        <a:lstStyle/>
        <a:p>
          <a:r>
            <a:rPr lang="pl-PL" dirty="0"/>
            <a:t>Bez dopływu glukozy mózg „gaśnie”</a:t>
          </a:r>
        </a:p>
      </dgm:t>
    </dgm:pt>
    <dgm:pt modelId="{59D79702-7C24-4228-9DBD-F5D48AE3737D}" type="parTrans" cxnId="{DF30B9E8-C5C2-4432-893F-C7271C7BBFBF}">
      <dgm:prSet/>
      <dgm:spPr/>
      <dgm:t>
        <a:bodyPr/>
        <a:lstStyle/>
        <a:p>
          <a:endParaRPr lang="pl-PL"/>
        </a:p>
      </dgm:t>
    </dgm:pt>
    <dgm:pt modelId="{946AF559-4C96-4D00-8AB3-220F38BF6B0C}" type="sibTrans" cxnId="{DF30B9E8-C5C2-4432-893F-C7271C7BBFBF}">
      <dgm:prSet/>
      <dgm:spPr/>
      <dgm:t>
        <a:bodyPr/>
        <a:lstStyle/>
        <a:p>
          <a:endParaRPr lang="pl-PL"/>
        </a:p>
      </dgm:t>
    </dgm:pt>
    <dgm:pt modelId="{53DEA7CB-BE27-4274-B335-96D4D9ED28C2}">
      <dgm:prSet phldrT="[Tekst]"/>
      <dgm:spPr/>
      <dgm:t>
        <a:bodyPr/>
        <a:lstStyle/>
        <a:p>
          <a:r>
            <a:rPr lang="pl-PL" dirty="0"/>
            <a:t>Nie jest w stanie napisać sprawdzianu, czy prawidłowo odpowiedzieć</a:t>
          </a:r>
        </a:p>
      </dgm:t>
    </dgm:pt>
    <dgm:pt modelId="{074F5B13-9AEC-4FA6-82E2-00379849E3DA}" type="parTrans" cxnId="{76087B14-130D-4555-A07D-30000046DD0D}">
      <dgm:prSet/>
      <dgm:spPr/>
      <dgm:t>
        <a:bodyPr/>
        <a:lstStyle/>
        <a:p>
          <a:endParaRPr lang="pl-PL"/>
        </a:p>
      </dgm:t>
    </dgm:pt>
    <dgm:pt modelId="{76C1E9A1-0E12-48F0-8D08-D6B53B76E2AE}" type="sibTrans" cxnId="{76087B14-130D-4555-A07D-30000046DD0D}">
      <dgm:prSet/>
      <dgm:spPr/>
      <dgm:t>
        <a:bodyPr/>
        <a:lstStyle/>
        <a:p>
          <a:endParaRPr lang="pl-PL"/>
        </a:p>
      </dgm:t>
    </dgm:pt>
    <dgm:pt modelId="{3EF2177D-49C4-4379-8A23-508CAB7CB2AF}">
      <dgm:prSet phldrT="[Tekst]"/>
      <dgm:spPr/>
      <dgm:t>
        <a:bodyPr/>
        <a:lstStyle/>
        <a:p>
          <a:r>
            <a:rPr lang="pl-PL" dirty="0"/>
            <a:t>Mózg nie posiada zapasów glukozy</a:t>
          </a:r>
        </a:p>
      </dgm:t>
    </dgm:pt>
    <dgm:pt modelId="{D52F1BFD-CDA9-46F3-8147-0F02DA786396}" type="parTrans" cxnId="{C332EA2C-092C-493A-904D-3D9AF954D717}">
      <dgm:prSet/>
      <dgm:spPr/>
      <dgm:t>
        <a:bodyPr/>
        <a:lstStyle/>
        <a:p>
          <a:endParaRPr lang="pl-PL"/>
        </a:p>
      </dgm:t>
    </dgm:pt>
    <dgm:pt modelId="{C79F70D5-51BC-4AF9-BC73-E0C4BD80246F}" type="sibTrans" cxnId="{C332EA2C-092C-493A-904D-3D9AF954D717}">
      <dgm:prSet/>
      <dgm:spPr/>
      <dgm:t>
        <a:bodyPr/>
        <a:lstStyle/>
        <a:p>
          <a:endParaRPr lang="pl-PL"/>
        </a:p>
      </dgm:t>
    </dgm:pt>
    <dgm:pt modelId="{1862502A-A1E4-4985-92F3-F580D9615BFB}">
      <dgm:prSet phldrT="[Tekst]"/>
      <dgm:spPr/>
      <dgm:t>
        <a:bodyPr/>
        <a:lstStyle/>
        <a:p>
          <a:r>
            <a:rPr lang="pl-PL" dirty="0"/>
            <a:t>Musi zjeść porcję węglowodanów </a:t>
          </a:r>
          <a:r>
            <a:rPr lang="pl-PL" dirty="0" err="1"/>
            <a:t>łatwoprzyswajalnych</a:t>
          </a:r>
          <a:endParaRPr lang="pl-PL" dirty="0"/>
        </a:p>
      </dgm:t>
    </dgm:pt>
    <dgm:pt modelId="{AED6196E-EDA5-425C-A3F6-75BA9A564AF0}" type="parTrans" cxnId="{8949D5AA-8FBB-4177-86A7-620A33D63E39}">
      <dgm:prSet/>
      <dgm:spPr/>
      <dgm:t>
        <a:bodyPr/>
        <a:lstStyle/>
        <a:p>
          <a:endParaRPr lang="pl-PL"/>
        </a:p>
      </dgm:t>
    </dgm:pt>
    <dgm:pt modelId="{0A7E2DAC-DCCF-4A49-8ED0-D50709A51E2B}" type="sibTrans" cxnId="{8949D5AA-8FBB-4177-86A7-620A33D63E39}">
      <dgm:prSet/>
      <dgm:spPr/>
      <dgm:t>
        <a:bodyPr/>
        <a:lstStyle/>
        <a:p>
          <a:endParaRPr lang="pl-PL"/>
        </a:p>
      </dgm:t>
    </dgm:pt>
    <dgm:pt modelId="{736AC3D4-2DE6-4A11-8EB2-C56C948706CD}">
      <dgm:prSet phldrT="[Tekst]"/>
      <dgm:spPr/>
      <dgm:t>
        <a:bodyPr/>
        <a:lstStyle/>
        <a:p>
          <a:r>
            <a:rPr lang="pl-PL" dirty="0"/>
            <a:t>Gdy stosuje CGM</a:t>
          </a:r>
        </a:p>
      </dgm:t>
    </dgm:pt>
    <dgm:pt modelId="{D70D5CA5-51E4-415C-8D3D-747822F0036A}" type="parTrans" cxnId="{199359B4-BF66-455D-A4E7-878A91DEBDA5}">
      <dgm:prSet/>
      <dgm:spPr/>
      <dgm:t>
        <a:bodyPr/>
        <a:lstStyle/>
        <a:p>
          <a:endParaRPr lang="pl-PL"/>
        </a:p>
      </dgm:t>
    </dgm:pt>
    <dgm:pt modelId="{81E994AC-7E95-4F85-A18A-B3CB9C345EF2}" type="sibTrans" cxnId="{199359B4-BF66-455D-A4E7-878A91DEBDA5}">
      <dgm:prSet/>
      <dgm:spPr/>
      <dgm:t>
        <a:bodyPr/>
        <a:lstStyle/>
        <a:p>
          <a:endParaRPr lang="pl-PL"/>
        </a:p>
      </dgm:t>
    </dgm:pt>
    <dgm:pt modelId="{7EAA3469-CCDA-4C67-B832-5989FF827B67}">
      <dgm:prSet/>
      <dgm:spPr/>
      <dgm:t>
        <a:bodyPr/>
        <a:lstStyle/>
        <a:p>
          <a:r>
            <a:rPr lang="pl-PL" dirty="0"/>
            <a:t>Włączają się alarmy</a:t>
          </a:r>
        </a:p>
      </dgm:t>
    </dgm:pt>
    <dgm:pt modelId="{79BED6B1-B71A-422A-BFF5-680037650450}" type="parTrans" cxnId="{C70B154B-D0A5-473F-A259-B4271C8320F1}">
      <dgm:prSet/>
      <dgm:spPr/>
      <dgm:t>
        <a:bodyPr/>
        <a:lstStyle/>
        <a:p>
          <a:endParaRPr lang="pl-PL"/>
        </a:p>
      </dgm:t>
    </dgm:pt>
    <dgm:pt modelId="{CAE1B12D-EF06-4DE1-AB3D-01FEF0A98BE8}" type="sibTrans" cxnId="{C70B154B-D0A5-473F-A259-B4271C8320F1}">
      <dgm:prSet/>
      <dgm:spPr/>
      <dgm:t>
        <a:bodyPr/>
        <a:lstStyle/>
        <a:p>
          <a:endParaRPr lang="pl-PL"/>
        </a:p>
      </dgm:t>
    </dgm:pt>
    <dgm:pt modelId="{A240CE8B-945C-47E0-8FF7-A46EC7BA29CD}">
      <dgm:prSet/>
      <dgm:spPr/>
      <dgm:t>
        <a:bodyPr/>
        <a:lstStyle/>
        <a:p>
          <a:r>
            <a:rPr lang="pl-PL" dirty="0"/>
            <a:t>Niedocukrzenie to stan nagły</a:t>
          </a:r>
        </a:p>
      </dgm:t>
    </dgm:pt>
    <dgm:pt modelId="{63637E0C-6FD3-4119-81B9-4ADA8FEB3B0C}" type="parTrans" cxnId="{1A16EF83-113F-474B-A390-8F7455F36297}">
      <dgm:prSet/>
      <dgm:spPr/>
      <dgm:t>
        <a:bodyPr/>
        <a:lstStyle/>
        <a:p>
          <a:endParaRPr lang="pl-PL"/>
        </a:p>
      </dgm:t>
    </dgm:pt>
    <dgm:pt modelId="{D7764C24-61A5-48F6-A531-6DE62EE657BA}" type="sibTrans" cxnId="{1A16EF83-113F-474B-A390-8F7455F36297}">
      <dgm:prSet/>
      <dgm:spPr/>
      <dgm:t>
        <a:bodyPr/>
        <a:lstStyle/>
        <a:p>
          <a:endParaRPr lang="pl-PL"/>
        </a:p>
      </dgm:t>
    </dgm:pt>
    <dgm:pt modelId="{6DA30F03-CEF8-46A1-9F62-63015B3A60D2}">
      <dgm:prSet/>
      <dgm:spPr/>
      <dgm:t>
        <a:bodyPr/>
        <a:lstStyle/>
        <a:p>
          <a:r>
            <a:rPr lang="pl-PL" dirty="0"/>
            <a:t>Wymaga szybkiej reakcji i kontroli glikemii po 15 minutach </a:t>
          </a:r>
        </a:p>
      </dgm:t>
    </dgm:pt>
    <dgm:pt modelId="{BE760EBF-6041-47F8-A546-EBA03C9C5426}" type="parTrans" cxnId="{34949436-4A34-435A-84F0-EE7BE6BD7F82}">
      <dgm:prSet/>
      <dgm:spPr/>
      <dgm:t>
        <a:bodyPr/>
        <a:lstStyle/>
        <a:p>
          <a:endParaRPr lang="pl-PL"/>
        </a:p>
      </dgm:t>
    </dgm:pt>
    <dgm:pt modelId="{FFE5E46A-5A46-41EC-8C9C-0A0F1F034E27}" type="sibTrans" cxnId="{34949436-4A34-435A-84F0-EE7BE6BD7F82}">
      <dgm:prSet/>
      <dgm:spPr/>
      <dgm:t>
        <a:bodyPr/>
        <a:lstStyle/>
        <a:p>
          <a:endParaRPr lang="pl-PL"/>
        </a:p>
      </dgm:t>
    </dgm:pt>
    <dgm:pt modelId="{4C76F79A-F56D-436D-A343-AA21807C6663}">
      <dgm:prSet/>
      <dgm:spPr/>
      <dgm:t>
        <a:bodyPr/>
        <a:lstStyle/>
        <a:p>
          <a:r>
            <a:rPr lang="pl-PL" dirty="0"/>
            <a:t>Skontrolować </a:t>
          </a:r>
          <a:r>
            <a:rPr lang="pl-PL" dirty="0" err="1"/>
            <a:t>glukometrem</a:t>
          </a:r>
          <a:endParaRPr lang="pl-PL" dirty="0"/>
        </a:p>
      </dgm:t>
    </dgm:pt>
    <dgm:pt modelId="{5342856E-A6EA-42E0-8164-3C9DBBD6E5FA}" type="parTrans" cxnId="{5EC73E64-F94E-4FF7-8C8F-F5127C019EC0}">
      <dgm:prSet/>
      <dgm:spPr/>
      <dgm:t>
        <a:bodyPr/>
        <a:lstStyle/>
        <a:p>
          <a:endParaRPr lang="pl-PL"/>
        </a:p>
      </dgm:t>
    </dgm:pt>
    <dgm:pt modelId="{341BE543-06C0-4714-AEAE-C041F4E19EE1}" type="sibTrans" cxnId="{5EC73E64-F94E-4FF7-8C8F-F5127C019EC0}">
      <dgm:prSet/>
      <dgm:spPr/>
      <dgm:t>
        <a:bodyPr/>
        <a:lstStyle/>
        <a:p>
          <a:endParaRPr lang="pl-PL"/>
        </a:p>
      </dgm:t>
    </dgm:pt>
    <dgm:pt modelId="{C8DB5D54-67E4-4727-B7D3-EB14D134B0BF}" type="pres">
      <dgm:prSet presAssocID="{BDC0A860-B32E-4C39-AE38-F70C8F495471}" presName="Name0" presStyleCnt="0">
        <dgm:presLayoutVars>
          <dgm:dir/>
          <dgm:animLvl val="lvl"/>
          <dgm:resizeHandles val="exact"/>
        </dgm:presLayoutVars>
      </dgm:prSet>
      <dgm:spPr/>
    </dgm:pt>
    <dgm:pt modelId="{C459F12F-D1A1-4263-B7DB-91385A9CAB1E}" type="pres">
      <dgm:prSet presAssocID="{24C5B564-9F94-4CB9-B92D-7C43B3E21CBA}" presName="linNode" presStyleCnt="0"/>
      <dgm:spPr/>
    </dgm:pt>
    <dgm:pt modelId="{6D29CFD7-2A12-4873-BEED-7709D02E68F1}" type="pres">
      <dgm:prSet presAssocID="{24C5B564-9F94-4CB9-B92D-7C43B3E21CBA}" presName="parentText" presStyleLbl="node1" presStyleIdx="0" presStyleCnt="4">
        <dgm:presLayoutVars>
          <dgm:chMax val="1"/>
          <dgm:bulletEnabled val="1"/>
        </dgm:presLayoutVars>
      </dgm:prSet>
      <dgm:spPr/>
    </dgm:pt>
    <dgm:pt modelId="{D7C85CD1-8C64-4923-A25F-6CDE1905D644}" type="pres">
      <dgm:prSet presAssocID="{24C5B564-9F94-4CB9-B92D-7C43B3E21CBA}" presName="descendantText" presStyleLbl="alignAccFollowNode1" presStyleIdx="0" presStyleCnt="4">
        <dgm:presLayoutVars>
          <dgm:bulletEnabled val="1"/>
        </dgm:presLayoutVars>
      </dgm:prSet>
      <dgm:spPr/>
    </dgm:pt>
    <dgm:pt modelId="{4F5A5C27-8B09-4667-B03E-14FE66CFFB49}" type="pres">
      <dgm:prSet presAssocID="{946AF559-4C96-4D00-8AB3-220F38BF6B0C}" presName="sp" presStyleCnt="0"/>
      <dgm:spPr/>
    </dgm:pt>
    <dgm:pt modelId="{6487A82D-1AFF-4F1C-BC9E-FAC48CDA6463}" type="pres">
      <dgm:prSet presAssocID="{3EF2177D-49C4-4379-8A23-508CAB7CB2AF}" presName="linNode" presStyleCnt="0"/>
      <dgm:spPr/>
    </dgm:pt>
    <dgm:pt modelId="{2BECBDAD-A9B5-42AC-A1B7-305D89858C63}" type="pres">
      <dgm:prSet presAssocID="{3EF2177D-49C4-4379-8A23-508CAB7CB2AF}" presName="parentText" presStyleLbl="node1" presStyleIdx="1" presStyleCnt="4">
        <dgm:presLayoutVars>
          <dgm:chMax val="1"/>
          <dgm:bulletEnabled val="1"/>
        </dgm:presLayoutVars>
      </dgm:prSet>
      <dgm:spPr/>
    </dgm:pt>
    <dgm:pt modelId="{30AAB87A-8750-4819-A1F3-FA69A417E4B7}" type="pres">
      <dgm:prSet presAssocID="{3EF2177D-49C4-4379-8A23-508CAB7CB2AF}" presName="descendantText" presStyleLbl="alignAccFollowNode1" presStyleIdx="1" presStyleCnt="4">
        <dgm:presLayoutVars>
          <dgm:bulletEnabled val="1"/>
        </dgm:presLayoutVars>
      </dgm:prSet>
      <dgm:spPr/>
    </dgm:pt>
    <dgm:pt modelId="{5858D021-D656-4853-A08A-6FE0B723ABE8}" type="pres">
      <dgm:prSet presAssocID="{C79F70D5-51BC-4AF9-BC73-E0C4BD80246F}" presName="sp" presStyleCnt="0"/>
      <dgm:spPr/>
    </dgm:pt>
    <dgm:pt modelId="{0352CAEE-E861-41AC-BDBB-BDBFEBBEAE20}" type="pres">
      <dgm:prSet presAssocID="{736AC3D4-2DE6-4A11-8EB2-C56C948706CD}" presName="linNode" presStyleCnt="0"/>
      <dgm:spPr/>
    </dgm:pt>
    <dgm:pt modelId="{CFF00C75-C9FE-4EFD-9742-1FD98800F0B8}" type="pres">
      <dgm:prSet presAssocID="{736AC3D4-2DE6-4A11-8EB2-C56C948706CD}" presName="parentText" presStyleLbl="node1" presStyleIdx="2" presStyleCnt="4">
        <dgm:presLayoutVars>
          <dgm:chMax val="1"/>
          <dgm:bulletEnabled val="1"/>
        </dgm:presLayoutVars>
      </dgm:prSet>
      <dgm:spPr/>
    </dgm:pt>
    <dgm:pt modelId="{791E652F-C64A-4D73-8FE8-9052AECCB27A}" type="pres">
      <dgm:prSet presAssocID="{736AC3D4-2DE6-4A11-8EB2-C56C948706CD}" presName="descendantText" presStyleLbl="alignAccFollowNode1" presStyleIdx="2" presStyleCnt="4">
        <dgm:presLayoutVars>
          <dgm:bulletEnabled val="1"/>
        </dgm:presLayoutVars>
      </dgm:prSet>
      <dgm:spPr/>
    </dgm:pt>
    <dgm:pt modelId="{FD3BA13B-7322-49ED-B643-E79F2ED43113}" type="pres">
      <dgm:prSet presAssocID="{81E994AC-7E95-4F85-A18A-B3CB9C345EF2}" presName="sp" presStyleCnt="0"/>
      <dgm:spPr/>
    </dgm:pt>
    <dgm:pt modelId="{786050F7-A4EA-40AD-BFC1-B74BE0CFFDD3}" type="pres">
      <dgm:prSet presAssocID="{A240CE8B-945C-47E0-8FF7-A46EC7BA29CD}" presName="linNode" presStyleCnt="0"/>
      <dgm:spPr/>
    </dgm:pt>
    <dgm:pt modelId="{67A455E0-F15E-4375-BFC3-C044B8AA7ED1}" type="pres">
      <dgm:prSet presAssocID="{A240CE8B-945C-47E0-8FF7-A46EC7BA29CD}" presName="parentText" presStyleLbl="node1" presStyleIdx="3" presStyleCnt="4">
        <dgm:presLayoutVars>
          <dgm:chMax val="1"/>
          <dgm:bulletEnabled val="1"/>
        </dgm:presLayoutVars>
      </dgm:prSet>
      <dgm:spPr/>
    </dgm:pt>
    <dgm:pt modelId="{87CF411F-C759-48CD-B2BC-97468DE7FE79}" type="pres">
      <dgm:prSet presAssocID="{A240CE8B-945C-47E0-8FF7-A46EC7BA29CD}" presName="descendantText" presStyleLbl="alignAccFollowNode1" presStyleIdx="3" presStyleCnt="4">
        <dgm:presLayoutVars>
          <dgm:bulletEnabled val="1"/>
        </dgm:presLayoutVars>
      </dgm:prSet>
      <dgm:spPr/>
    </dgm:pt>
  </dgm:ptLst>
  <dgm:cxnLst>
    <dgm:cxn modelId="{95F89C0C-2BC5-4446-88F9-0CF4175CDE4E}" type="presOf" srcId="{7EAA3469-CCDA-4C67-B832-5989FF827B67}" destId="{791E652F-C64A-4D73-8FE8-9052AECCB27A}" srcOrd="0" destOrd="0" presId="urn:microsoft.com/office/officeart/2005/8/layout/vList5"/>
    <dgm:cxn modelId="{76087B14-130D-4555-A07D-30000046DD0D}" srcId="{24C5B564-9F94-4CB9-B92D-7C43B3E21CBA}" destId="{53DEA7CB-BE27-4274-B335-96D4D9ED28C2}" srcOrd="0" destOrd="0" parTransId="{074F5B13-9AEC-4FA6-82E2-00379849E3DA}" sibTransId="{76C1E9A1-0E12-48F0-8D08-D6B53B76E2AE}"/>
    <dgm:cxn modelId="{5055B425-98B5-4AF0-8DA2-545E095F78EC}" type="presOf" srcId="{BDC0A860-B32E-4C39-AE38-F70C8F495471}" destId="{C8DB5D54-67E4-4727-B7D3-EB14D134B0BF}" srcOrd="0" destOrd="0" presId="urn:microsoft.com/office/officeart/2005/8/layout/vList5"/>
    <dgm:cxn modelId="{C332EA2C-092C-493A-904D-3D9AF954D717}" srcId="{BDC0A860-B32E-4C39-AE38-F70C8F495471}" destId="{3EF2177D-49C4-4379-8A23-508CAB7CB2AF}" srcOrd="1" destOrd="0" parTransId="{D52F1BFD-CDA9-46F3-8147-0F02DA786396}" sibTransId="{C79F70D5-51BC-4AF9-BC73-E0C4BD80246F}"/>
    <dgm:cxn modelId="{34949436-4A34-435A-84F0-EE7BE6BD7F82}" srcId="{A240CE8B-945C-47E0-8FF7-A46EC7BA29CD}" destId="{6DA30F03-CEF8-46A1-9F62-63015B3A60D2}" srcOrd="0" destOrd="0" parTransId="{BE760EBF-6041-47F8-A546-EBA03C9C5426}" sibTransId="{FFE5E46A-5A46-41EC-8C9C-0A0F1F034E27}"/>
    <dgm:cxn modelId="{2C48375C-1C01-4BD9-A2BF-13ECEC60B2B5}" type="presOf" srcId="{53DEA7CB-BE27-4274-B335-96D4D9ED28C2}" destId="{D7C85CD1-8C64-4923-A25F-6CDE1905D644}" srcOrd="0" destOrd="0" presId="urn:microsoft.com/office/officeart/2005/8/layout/vList5"/>
    <dgm:cxn modelId="{EE0E4862-4FAD-4EFC-82E0-3668AE2EB92B}" type="presOf" srcId="{736AC3D4-2DE6-4A11-8EB2-C56C948706CD}" destId="{CFF00C75-C9FE-4EFD-9742-1FD98800F0B8}" srcOrd="0" destOrd="0" presId="urn:microsoft.com/office/officeart/2005/8/layout/vList5"/>
    <dgm:cxn modelId="{5EC73E64-F94E-4FF7-8C8F-F5127C019EC0}" srcId="{736AC3D4-2DE6-4A11-8EB2-C56C948706CD}" destId="{4C76F79A-F56D-436D-A343-AA21807C6663}" srcOrd="1" destOrd="0" parTransId="{5342856E-A6EA-42E0-8164-3C9DBBD6E5FA}" sibTransId="{341BE543-06C0-4714-AEAE-C041F4E19EE1}"/>
    <dgm:cxn modelId="{C70B154B-D0A5-473F-A259-B4271C8320F1}" srcId="{736AC3D4-2DE6-4A11-8EB2-C56C948706CD}" destId="{7EAA3469-CCDA-4C67-B832-5989FF827B67}" srcOrd="0" destOrd="0" parTransId="{79BED6B1-B71A-422A-BFF5-680037650450}" sibTransId="{CAE1B12D-EF06-4DE1-AB3D-01FEF0A98BE8}"/>
    <dgm:cxn modelId="{80EDCD76-7A04-4972-BC9C-73B9F0811BBC}" type="presOf" srcId="{1862502A-A1E4-4985-92F3-F580D9615BFB}" destId="{30AAB87A-8750-4819-A1F3-FA69A417E4B7}" srcOrd="0" destOrd="0" presId="urn:microsoft.com/office/officeart/2005/8/layout/vList5"/>
    <dgm:cxn modelId="{B135737E-FA33-471C-8564-BCC4C624BCDB}" type="presOf" srcId="{24C5B564-9F94-4CB9-B92D-7C43B3E21CBA}" destId="{6D29CFD7-2A12-4873-BEED-7709D02E68F1}" srcOrd="0" destOrd="0" presId="urn:microsoft.com/office/officeart/2005/8/layout/vList5"/>
    <dgm:cxn modelId="{1A16EF83-113F-474B-A390-8F7455F36297}" srcId="{BDC0A860-B32E-4C39-AE38-F70C8F495471}" destId="{A240CE8B-945C-47E0-8FF7-A46EC7BA29CD}" srcOrd="3" destOrd="0" parTransId="{63637E0C-6FD3-4119-81B9-4ADA8FEB3B0C}" sibTransId="{D7764C24-61A5-48F6-A531-6DE62EE657BA}"/>
    <dgm:cxn modelId="{AA546B8F-2100-4B7E-B607-639AB172559B}" type="presOf" srcId="{6DA30F03-CEF8-46A1-9F62-63015B3A60D2}" destId="{87CF411F-C759-48CD-B2BC-97468DE7FE79}" srcOrd="0" destOrd="0" presId="urn:microsoft.com/office/officeart/2005/8/layout/vList5"/>
    <dgm:cxn modelId="{A723169A-7020-4CD3-BEC7-0F31B16D0EC2}" type="presOf" srcId="{3EF2177D-49C4-4379-8A23-508CAB7CB2AF}" destId="{2BECBDAD-A9B5-42AC-A1B7-305D89858C63}" srcOrd="0" destOrd="0" presId="urn:microsoft.com/office/officeart/2005/8/layout/vList5"/>
    <dgm:cxn modelId="{449F0B9E-02F2-4ABA-920B-203612B2768F}" type="presOf" srcId="{A240CE8B-945C-47E0-8FF7-A46EC7BA29CD}" destId="{67A455E0-F15E-4375-BFC3-C044B8AA7ED1}" srcOrd="0" destOrd="0" presId="urn:microsoft.com/office/officeart/2005/8/layout/vList5"/>
    <dgm:cxn modelId="{8949D5AA-8FBB-4177-86A7-620A33D63E39}" srcId="{3EF2177D-49C4-4379-8A23-508CAB7CB2AF}" destId="{1862502A-A1E4-4985-92F3-F580D9615BFB}" srcOrd="0" destOrd="0" parTransId="{AED6196E-EDA5-425C-A3F6-75BA9A564AF0}" sibTransId="{0A7E2DAC-DCCF-4A49-8ED0-D50709A51E2B}"/>
    <dgm:cxn modelId="{199359B4-BF66-455D-A4E7-878A91DEBDA5}" srcId="{BDC0A860-B32E-4C39-AE38-F70C8F495471}" destId="{736AC3D4-2DE6-4A11-8EB2-C56C948706CD}" srcOrd="2" destOrd="0" parTransId="{D70D5CA5-51E4-415C-8D3D-747822F0036A}" sibTransId="{81E994AC-7E95-4F85-A18A-B3CB9C345EF2}"/>
    <dgm:cxn modelId="{EAFA20CB-7CB6-4338-BADF-97B3DEBE6BFF}" type="presOf" srcId="{4C76F79A-F56D-436D-A343-AA21807C6663}" destId="{791E652F-C64A-4D73-8FE8-9052AECCB27A}" srcOrd="0" destOrd="1" presId="urn:microsoft.com/office/officeart/2005/8/layout/vList5"/>
    <dgm:cxn modelId="{DF30B9E8-C5C2-4432-893F-C7271C7BBFBF}" srcId="{BDC0A860-B32E-4C39-AE38-F70C8F495471}" destId="{24C5B564-9F94-4CB9-B92D-7C43B3E21CBA}" srcOrd="0" destOrd="0" parTransId="{59D79702-7C24-4228-9DBD-F5D48AE3737D}" sibTransId="{946AF559-4C96-4D00-8AB3-220F38BF6B0C}"/>
    <dgm:cxn modelId="{F58FF22B-EA1A-4C4B-B6E5-638FCF02EFE6}" type="presParOf" srcId="{C8DB5D54-67E4-4727-B7D3-EB14D134B0BF}" destId="{C459F12F-D1A1-4263-B7DB-91385A9CAB1E}" srcOrd="0" destOrd="0" presId="urn:microsoft.com/office/officeart/2005/8/layout/vList5"/>
    <dgm:cxn modelId="{6C843937-36CF-4150-B373-66E6A80FC686}" type="presParOf" srcId="{C459F12F-D1A1-4263-B7DB-91385A9CAB1E}" destId="{6D29CFD7-2A12-4873-BEED-7709D02E68F1}" srcOrd="0" destOrd="0" presId="urn:microsoft.com/office/officeart/2005/8/layout/vList5"/>
    <dgm:cxn modelId="{C3956303-0FF5-43FC-9920-2EA5E31586C9}" type="presParOf" srcId="{C459F12F-D1A1-4263-B7DB-91385A9CAB1E}" destId="{D7C85CD1-8C64-4923-A25F-6CDE1905D644}" srcOrd="1" destOrd="0" presId="urn:microsoft.com/office/officeart/2005/8/layout/vList5"/>
    <dgm:cxn modelId="{F30AC125-B3F5-4241-B3DE-5EC34736709C}" type="presParOf" srcId="{C8DB5D54-67E4-4727-B7D3-EB14D134B0BF}" destId="{4F5A5C27-8B09-4667-B03E-14FE66CFFB49}" srcOrd="1" destOrd="0" presId="urn:microsoft.com/office/officeart/2005/8/layout/vList5"/>
    <dgm:cxn modelId="{DF33DA82-B17B-4863-AF8C-AE1FEC106D77}" type="presParOf" srcId="{C8DB5D54-67E4-4727-B7D3-EB14D134B0BF}" destId="{6487A82D-1AFF-4F1C-BC9E-FAC48CDA6463}" srcOrd="2" destOrd="0" presId="urn:microsoft.com/office/officeart/2005/8/layout/vList5"/>
    <dgm:cxn modelId="{2D325C46-3F34-4C9E-B7A6-086B27C6D931}" type="presParOf" srcId="{6487A82D-1AFF-4F1C-BC9E-FAC48CDA6463}" destId="{2BECBDAD-A9B5-42AC-A1B7-305D89858C63}" srcOrd="0" destOrd="0" presId="urn:microsoft.com/office/officeart/2005/8/layout/vList5"/>
    <dgm:cxn modelId="{924A164E-C83B-4D8A-93B9-427D1C01D817}" type="presParOf" srcId="{6487A82D-1AFF-4F1C-BC9E-FAC48CDA6463}" destId="{30AAB87A-8750-4819-A1F3-FA69A417E4B7}" srcOrd="1" destOrd="0" presId="urn:microsoft.com/office/officeart/2005/8/layout/vList5"/>
    <dgm:cxn modelId="{F8EC7DDB-3A3D-49F6-9D13-7DB73CAC6A1E}" type="presParOf" srcId="{C8DB5D54-67E4-4727-B7D3-EB14D134B0BF}" destId="{5858D021-D656-4853-A08A-6FE0B723ABE8}" srcOrd="3" destOrd="0" presId="urn:microsoft.com/office/officeart/2005/8/layout/vList5"/>
    <dgm:cxn modelId="{9DE1938E-C152-4B89-9147-35336B94D926}" type="presParOf" srcId="{C8DB5D54-67E4-4727-B7D3-EB14D134B0BF}" destId="{0352CAEE-E861-41AC-BDBB-BDBFEBBEAE20}" srcOrd="4" destOrd="0" presId="urn:microsoft.com/office/officeart/2005/8/layout/vList5"/>
    <dgm:cxn modelId="{7A7F5518-2898-48D3-8DE4-2AB1EC7D14DE}" type="presParOf" srcId="{0352CAEE-E861-41AC-BDBB-BDBFEBBEAE20}" destId="{CFF00C75-C9FE-4EFD-9742-1FD98800F0B8}" srcOrd="0" destOrd="0" presId="urn:microsoft.com/office/officeart/2005/8/layout/vList5"/>
    <dgm:cxn modelId="{AD9BE3E6-2F10-485B-963C-FDADA46FECDE}" type="presParOf" srcId="{0352CAEE-E861-41AC-BDBB-BDBFEBBEAE20}" destId="{791E652F-C64A-4D73-8FE8-9052AECCB27A}" srcOrd="1" destOrd="0" presId="urn:microsoft.com/office/officeart/2005/8/layout/vList5"/>
    <dgm:cxn modelId="{1A04C3F6-1B27-46EC-A359-F69870F3E008}" type="presParOf" srcId="{C8DB5D54-67E4-4727-B7D3-EB14D134B0BF}" destId="{FD3BA13B-7322-49ED-B643-E79F2ED43113}" srcOrd="5" destOrd="0" presId="urn:microsoft.com/office/officeart/2005/8/layout/vList5"/>
    <dgm:cxn modelId="{5122FCBD-832E-421C-8835-EE46DF4D2FE6}" type="presParOf" srcId="{C8DB5D54-67E4-4727-B7D3-EB14D134B0BF}" destId="{786050F7-A4EA-40AD-BFC1-B74BE0CFFDD3}" srcOrd="6" destOrd="0" presId="urn:microsoft.com/office/officeart/2005/8/layout/vList5"/>
    <dgm:cxn modelId="{E2C784F4-E0BF-48D9-8BFC-4599B3AC49D2}" type="presParOf" srcId="{786050F7-A4EA-40AD-BFC1-B74BE0CFFDD3}" destId="{67A455E0-F15E-4375-BFC3-C044B8AA7ED1}" srcOrd="0" destOrd="0" presId="urn:microsoft.com/office/officeart/2005/8/layout/vList5"/>
    <dgm:cxn modelId="{18520FC7-0390-4138-BEE7-F07A15EE3FF5}" type="presParOf" srcId="{786050F7-A4EA-40AD-BFC1-B74BE0CFFDD3}" destId="{87CF411F-C759-48CD-B2BC-97468DE7FE7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C20D6C6-B604-4AB5-B919-AFC789F2E79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5247B36-B0DD-4C07-A343-683D640DE1F3}">
      <dgm:prSet/>
      <dgm:spPr/>
      <dgm:t>
        <a:bodyPr/>
        <a:lstStyle/>
        <a:p>
          <a:pPr>
            <a:lnSpc>
              <a:spcPct val="100000"/>
            </a:lnSpc>
          </a:pPr>
          <a:r>
            <a:rPr lang="pl-PL" b="1" dirty="0">
              <a:solidFill>
                <a:srgbClr val="FF0000"/>
              </a:solidFill>
            </a:rPr>
            <a:t>Po 15 min pomiar cukru:</a:t>
          </a:r>
          <a:endParaRPr lang="en-US" dirty="0">
            <a:solidFill>
              <a:srgbClr val="FF0000"/>
            </a:solidFill>
          </a:endParaRPr>
        </a:p>
      </dgm:t>
    </dgm:pt>
    <dgm:pt modelId="{D2E30D20-69AB-408A-B252-DD56851E10DF}" type="parTrans" cxnId="{BF27B52B-1C3C-45D1-B458-11DB69EED036}">
      <dgm:prSet/>
      <dgm:spPr/>
      <dgm:t>
        <a:bodyPr/>
        <a:lstStyle/>
        <a:p>
          <a:endParaRPr lang="en-US"/>
        </a:p>
      </dgm:t>
    </dgm:pt>
    <dgm:pt modelId="{327A7505-7B79-4A7A-9DC4-833FAB7040D9}" type="sibTrans" cxnId="{BF27B52B-1C3C-45D1-B458-11DB69EED036}">
      <dgm:prSet/>
      <dgm:spPr/>
      <dgm:t>
        <a:bodyPr/>
        <a:lstStyle/>
        <a:p>
          <a:endParaRPr lang="en-US"/>
        </a:p>
      </dgm:t>
    </dgm:pt>
    <dgm:pt modelId="{0F14A54A-9293-4893-9171-F24F8127A7F7}">
      <dgm:prSet custT="1"/>
      <dgm:spPr/>
      <dgm:t>
        <a:bodyPr/>
        <a:lstStyle/>
        <a:p>
          <a:pPr>
            <a:lnSpc>
              <a:spcPct val="100000"/>
            </a:lnSpc>
          </a:pPr>
          <a:r>
            <a:rPr lang="pl-PL" sz="2400" dirty="0"/>
            <a:t>nadal niski: ponownie porcja glukozy i kontrola cukru</a:t>
          </a:r>
          <a:endParaRPr lang="en-US" sz="2400" dirty="0"/>
        </a:p>
      </dgm:t>
    </dgm:pt>
    <dgm:pt modelId="{771CD4B5-BD0D-4EBC-8ABE-1AE2CA6F1675}" type="parTrans" cxnId="{8413985F-B4C9-4520-B8AD-0E86782771F7}">
      <dgm:prSet/>
      <dgm:spPr/>
      <dgm:t>
        <a:bodyPr/>
        <a:lstStyle/>
        <a:p>
          <a:endParaRPr lang="en-US"/>
        </a:p>
      </dgm:t>
    </dgm:pt>
    <dgm:pt modelId="{2241670B-B96B-4211-A13A-90C3925C8068}" type="sibTrans" cxnId="{8413985F-B4C9-4520-B8AD-0E86782771F7}">
      <dgm:prSet/>
      <dgm:spPr/>
      <dgm:t>
        <a:bodyPr/>
        <a:lstStyle/>
        <a:p>
          <a:endParaRPr lang="en-US"/>
        </a:p>
      </dgm:t>
    </dgm:pt>
    <dgm:pt modelId="{83834D63-4876-42A3-95CF-2D7261504E47}">
      <dgm:prSet custT="1"/>
      <dgm:spPr/>
      <dgm:t>
        <a:bodyPr/>
        <a:lstStyle/>
        <a:p>
          <a:pPr>
            <a:lnSpc>
              <a:spcPct val="100000"/>
            </a:lnSpc>
          </a:pPr>
          <a:r>
            <a:rPr lang="pl-PL" sz="2400" dirty="0"/>
            <a:t>wzrost glikemii – węglowodany złożone i pomiar po 60 min</a:t>
          </a:r>
          <a:endParaRPr lang="en-US" sz="2400" dirty="0"/>
        </a:p>
      </dgm:t>
    </dgm:pt>
    <dgm:pt modelId="{CE986616-CD9B-4510-8D02-BC394A7720AA}" type="parTrans" cxnId="{629999D9-0A0B-4E28-955A-B551A0590284}">
      <dgm:prSet/>
      <dgm:spPr/>
      <dgm:t>
        <a:bodyPr/>
        <a:lstStyle/>
        <a:p>
          <a:endParaRPr lang="en-US"/>
        </a:p>
      </dgm:t>
    </dgm:pt>
    <dgm:pt modelId="{58057DDF-32EF-4AC3-BDA1-5E8CB5BB2219}" type="sibTrans" cxnId="{629999D9-0A0B-4E28-955A-B551A0590284}">
      <dgm:prSet/>
      <dgm:spPr/>
      <dgm:t>
        <a:bodyPr/>
        <a:lstStyle/>
        <a:p>
          <a:endParaRPr lang="en-US"/>
        </a:p>
      </dgm:t>
    </dgm:pt>
    <dgm:pt modelId="{D56E39EA-3751-4916-8862-32636EA4BAA1}" type="pres">
      <dgm:prSet presAssocID="{CC20D6C6-B604-4AB5-B919-AFC789F2E797}" presName="root" presStyleCnt="0">
        <dgm:presLayoutVars>
          <dgm:dir/>
          <dgm:resizeHandles val="exact"/>
        </dgm:presLayoutVars>
      </dgm:prSet>
      <dgm:spPr/>
    </dgm:pt>
    <dgm:pt modelId="{CF0F3098-3373-4BEB-A40C-AB0A6A02E771}" type="pres">
      <dgm:prSet presAssocID="{F5247B36-B0DD-4C07-A343-683D640DE1F3}" presName="compNode" presStyleCnt="0"/>
      <dgm:spPr/>
    </dgm:pt>
    <dgm:pt modelId="{44F0516B-90D1-4FDD-8480-01EF0BD2548B}" type="pres">
      <dgm:prSet presAssocID="{F5247B36-B0DD-4C07-A343-683D640DE1F3}" presName="bgRect" presStyleLbl="bgShp" presStyleIdx="0" presStyleCnt="3"/>
      <dgm:spPr/>
    </dgm:pt>
    <dgm:pt modelId="{06782A0F-30B9-4161-9341-108934A82211}" type="pres">
      <dgm:prSet presAssocID="{F5247B36-B0DD-4C07-A343-683D640DE1F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oper"/>
        </a:ext>
      </dgm:extLst>
    </dgm:pt>
    <dgm:pt modelId="{3335E572-369E-41AA-8201-DE1EA42BFF29}" type="pres">
      <dgm:prSet presAssocID="{F5247B36-B0DD-4C07-A343-683D640DE1F3}" presName="spaceRect" presStyleCnt="0"/>
      <dgm:spPr/>
    </dgm:pt>
    <dgm:pt modelId="{B9A2005F-5D38-479A-AA89-E1158206B365}" type="pres">
      <dgm:prSet presAssocID="{F5247B36-B0DD-4C07-A343-683D640DE1F3}" presName="parTx" presStyleLbl="revTx" presStyleIdx="0" presStyleCnt="3">
        <dgm:presLayoutVars>
          <dgm:chMax val="0"/>
          <dgm:chPref val="0"/>
        </dgm:presLayoutVars>
      </dgm:prSet>
      <dgm:spPr/>
    </dgm:pt>
    <dgm:pt modelId="{41AF5035-183F-4F3E-8E90-C3A316401EE8}" type="pres">
      <dgm:prSet presAssocID="{327A7505-7B79-4A7A-9DC4-833FAB7040D9}" presName="sibTrans" presStyleCnt="0"/>
      <dgm:spPr/>
    </dgm:pt>
    <dgm:pt modelId="{9940DB3D-C410-4962-9FD1-2246350B9B07}" type="pres">
      <dgm:prSet presAssocID="{0F14A54A-9293-4893-9171-F24F8127A7F7}" presName="compNode" presStyleCnt="0"/>
      <dgm:spPr/>
    </dgm:pt>
    <dgm:pt modelId="{3E556201-B59D-436F-BDA9-97CCFA51561A}" type="pres">
      <dgm:prSet presAssocID="{0F14A54A-9293-4893-9171-F24F8127A7F7}" presName="bgRect" presStyleLbl="bgShp" presStyleIdx="1" presStyleCnt="3"/>
      <dgm:spPr/>
    </dgm:pt>
    <dgm:pt modelId="{4B0AAB6F-00DF-4FFD-A240-B8CCBC3EEBF3}" type="pres">
      <dgm:prSet presAssocID="{0F14A54A-9293-4893-9171-F24F8127A7F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rki"/>
        </a:ext>
      </dgm:extLst>
    </dgm:pt>
    <dgm:pt modelId="{2B877E77-1054-44AA-9FF7-A3C4D67320D8}" type="pres">
      <dgm:prSet presAssocID="{0F14A54A-9293-4893-9171-F24F8127A7F7}" presName="spaceRect" presStyleCnt="0"/>
      <dgm:spPr/>
    </dgm:pt>
    <dgm:pt modelId="{D1F4E5C1-4500-4A3C-B365-3B2ABE3AA670}" type="pres">
      <dgm:prSet presAssocID="{0F14A54A-9293-4893-9171-F24F8127A7F7}" presName="parTx" presStyleLbl="revTx" presStyleIdx="1" presStyleCnt="3">
        <dgm:presLayoutVars>
          <dgm:chMax val="0"/>
          <dgm:chPref val="0"/>
        </dgm:presLayoutVars>
      </dgm:prSet>
      <dgm:spPr/>
    </dgm:pt>
    <dgm:pt modelId="{F88313A6-7B4F-4A8F-9045-BB9FCA6E5BDB}" type="pres">
      <dgm:prSet presAssocID="{2241670B-B96B-4211-A13A-90C3925C8068}" presName="sibTrans" presStyleCnt="0"/>
      <dgm:spPr/>
    </dgm:pt>
    <dgm:pt modelId="{6BA920CF-E7EF-4858-A48C-1E00C0166390}" type="pres">
      <dgm:prSet presAssocID="{83834D63-4876-42A3-95CF-2D7261504E47}" presName="compNode" presStyleCnt="0"/>
      <dgm:spPr/>
    </dgm:pt>
    <dgm:pt modelId="{82175D1D-58E0-4119-B0FA-DCE156C4E9F9}" type="pres">
      <dgm:prSet presAssocID="{83834D63-4876-42A3-95CF-2D7261504E47}" presName="bgRect" presStyleLbl="bgShp" presStyleIdx="2" presStyleCnt="3"/>
      <dgm:spPr/>
    </dgm:pt>
    <dgm:pt modelId="{110E2284-BB3A-43A6-93C1-2862F76E15DA}" type="pres">
      <dgm:prSet presAssocID="{83834D63-4876-42A3-95CF-2D7261504E4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Znacznik wyboru"/>
        </a:ext>
      </dgm:extLst>
    </dgm:pt>
    <dgm:pt modelId="{641A1E24-4CE1-4C07-8AA3-DDEF3BC2883D}" type="pres">
      <dgm:prSet presAssocID="{83834D63-4876-42A3-95CF-2D7261504E47}" presName="spaceRect" presStyleCnt="0"/>
      <dgm:spPr/>
    </dgm:pt>
    <dgm:pt modelId="{CFFF9055-DF46-4F37-AED2-BEA27B0CD3E2}" type="pres">
      <dgm:prSet presAssocID="{83834D63-4876-42A3-95CF-2D7261504E47}" presName="parTx" presStyleLbl="revTx" presStyleIdx="2" presStyleCnt="3">
        <dgm:presLayoutVars>
          <dgm:chMax val="0"/>
          <dgm:chPref val="0"/>
        </dgm:presLayoutVars>
      </dgm:prSet>
      <dgm:spPr/>
    </dgm:pt>
  </dgm:ptLst>
  <dgm:cxnLst>
    <dgm:cxn modelId="{BF27B52B-1C3C-45D1-B458-11DB69EED036}" srcId="{CC20D6C6-B604-4AB5-B919-AFC789F2E797}" destId="{F5247B36-B0DD-4C07-A343-683D640DE1F3}" srcOrd="0" destOrd="0" parTransId="{D2E30D20-69AB-408A-B252-DD56851E10DF}" sibTransId="{327A7505-7B79-4A7A-9DC4-833FAB7040D9}"/>
    <dgm:cxn modelId="{8413985F-B4C9-4520-B8AD-0E86782771F7}" srcId="{CC20D6C6-B604-4AB5-B919-AFC789F2E797}" destId="{0F14A54A-9293-4893-9171-F24F8127A7F7}" srcOrd="1" destOrd="0" parTransId="{771CD4B5-BD0D-4EBC-8ABE-1AE2CA6F1675}" sibTransId="{2241670B-B96B-4211-A13A-90C3925C8068}"/>
    <dgm:cxn modelId="{4EC3274D-3BF3-4065-89EF-3C500E1E3920}" type="presOf" srcId="{F5247B36-B0DD-4C07-A343-683D640DE1F3}" destId="{B9A2005F-5D38-479A-AA89-E1158206B365}" srcOrd="0" destOrd="0" presId="urn:microsoft.com/office/officeart/2018/2/layout/IconVerticalSolidList"/>
    <dgm:cxn modelId="{6E919F70-C998-4DEC-B734-DB39891D433E}" type="presOf" srcId="{CC20D6C6-B604-4AB5-B919-AFC789F2E797}" destId="{D56E39EA-3751-4916-8862-32636EA4BAA1}" srcOrd="0" destOrd="0" presId="urn:microsoft.com/office/officeart/2018/2/layout/IconVerticalSolidList"/>
    <dgm:cxn modelId="{4C63EB90-2735-4EA9-9C46-72DEFD18C3F1}" type="presOf" srcId="{0F14A54A-9293-4893-9171-F24F8127A7F7}" destId="{D1F4E5C1-4500-4A3C-B365-3B2ABE3AA670}" srcOrd="0" destOrd="0" presId="urn:microsoft.com/office/officeart/2018/2/layout/IconVerticalSolidList"/>
    <dgm:cxn modelId="{E43CBBB5-23BF-444A-A920-585144ACEA81}" type="presOf" srcId="{83834D63-4876-42A3-95CF-2D7261504E47}" destId="{CFFF9055-DF46-4F37-AED2-BEA27B0CD3E2}" srcOrd="0" destOrd="0" presId="urn:microsoft.com/office/officeart/2018/2/layout/IconVerticalSolidList"/>
    <dgm:cxn modelId="{629999D9-0A0B-4E28-955A-B551A0590284}" srcId="{CC20D6C6-B604-4AB5-B919-AFC789F2E797}" destId="{83834D63-4876-42A3-95CF-2D7261504E47}" srcOrd="2" destOrd="0" parTransId="{CE986616-CD9B-4510-8D02-BC394A7720AA}" sibTransId="{58057DDF-32EF-4AC3-BDA1-5E8CB5BB2219}"/>
    <dgm:cxn modelId="{2CCD3997-B3A8-4A49-9B5D-073903CC5377}" type="presParOf" srcId="{D56E39EA-3751-4916-8862-32636EA4BAA1}" destId="{CF0F3098-3373-4BEB-A40C-AB0A6A02E771}" srcOrd="0" destOrd="0" presId="urn:microsoft.com/office/officeart/2018/2/layout/IconVerticalSolidList"/>
    <dgm:cxn modelId="{A33B1E09-EC9E-42FB-A12C-4E103C48137A}" type="presParOf" srcId="{CF0F3098-3373-4BEB-A40C-AB0A6A02E771}" destId="{44F0516B-90D1-4FDD-8480-01EF0BD2548B}" srcOrd="0" destOrd="0" presId="urn:microsoft.com/office/officeart/2018/2/layout/IconVerticalSolidList"/>
    <dgm:cxn modelId="{9693D2FB-BBE0-47BD-BA6D-E16D8E575B8B}" type="presParOf" srcId="{CF0F3098-3373-4BEB-A40C-AB0A6A02E771}" destId="{06782A0F-30B9-4161-9341-108934A82211}" srcOrd="1" destOrd="0" presId="urn:microsoft.com/office/officeart/2018/2/layout/IconVerticalSolidList"/>
    <dgm:cxn modelId="{F399CA7B-2C9F-4076-9493-9EDAC22C704D}" type="presParOf" srcId="{CF0F3098-3373-4BEB-A40C-AB0A6A02E771}" destId="{3335E572-369E-41AA-8201-DE1EA42BFF29}" srcOrd="2" destOrd="0" presId="urn:microsoft.com/office/officeart/2018/2/layout/IconVerticalSolidList"/>
    <dgm:cxn modelId="{F3A5A19D-57F0-42B5-B109-E7C1D514B3D3}" type="presParOf" srcId="{CF0F3098-3373-4BEB-A40C-AB0A6A02E771}" destId="{B9A2005F-5D38-479A-AA89-E1158206B365}" srcOrd="3" destOrd="0" presId="urn:microsoft.com/office/officeart/2018/2/layout/IconVerticalSolidList"/>
    <dgm:cxn modelId="{21A86DCD-CF40-45E3-8A1A-0BA04AA3A847}" type="presParOf" srcId="{D56E39EA-3751-4916-8862-32636EA4BAA1}" destId="{41AF5035-183F-4F3E-8E90-C3A316401EE8}" srcOrd="1" destOrd="0" presId="urn:microsoft.com/office/officeart/2018/2/layout/IconVerticalSolidList"/>
    <dgm:cxn modelId="{012E9B24-EB08-47BF-A3AD-C66B053B8371}" type="presParOf" srcId="{D56E39EA-3751-4916-8862-32636EA4BAA1}" destId="{9940DB3D-C410-4962-9FD1-2246350B9B07}" srcOrd="2" destOrd="0" presId="urn:microsoft.com/office/officeart/2018/2/layout/IconVerticalSolidList"/>
    <dgm:cxn modelId="{32EC739E-255B-40B8-ADFA-D4FD626F921F}" type="presParOf" srcId="{9940DB3D-C410-4962-9FD1-2246350B9B07}" destId="{3E556201-B59D-436F-BDA9-97CCFA51561A}" srcOrd="0" destOrd="0" presId="urn:microsoft.com/office/officeart/2018/2/layout/IconVerticalSolidList"/>
    <dgm:cxn modelId="{82D8B469-4666-4EF4-AF3D-D13D7893A1CC}" type="presParOf" srcId="{9940DB3D-C410-4962-9FD1-2246350B9B07}" destId="{4B0AAB6F-00DF-4FFD-A240-B8CCBC3EEBF3}" srcOrd="1" destOrd="0" presId="urn:microsoft.com/office/officeart/2018/2/layout/IconVerticalSolidList"/>
    <dgm:cxn modelId="{E57F3B9E-3A04-4031-8A34-0584AE24DED1}" type="presParOf" srcId="{9940DB3D-C410-4962-9FD1-2246350B9B07}" destId="{2B877E77-1054-44AA-9FF7-A3C4D67320D8}" srcOrd="2" destOrd="0" presId="urn:microsoft.com/office/officeart/2018/2/layout/IconVerticalSolidList"/>
    <dgm:cxn modelId="{7F34B0FA-8616-484B-8B9D-5FB0B3C9642A}" type="presParOf" srcId="{9940DB3D-C410-4962-9FD1-2246350B9B07}" destId="{D1F4E5C1-4500-4A3C-B365-3B2ABE3AA670}" srcOrd="3" destOrd="0" presId="urn:microsoft.com/office/officeart/2018/2/layout/IconVerticalSolidList"/>
    <dgm:cxn modelId="{C3CA88C0-111F-48A5-BB47-F67260A9D439}" type="presParOf" srcId="{D56E39EA-3751-4916-8862-32636EA4BAA1}" destId="{F88313A6-7B4F-4A8F-9045-BB9FCA6E5BDB}" srcOrd="3" destOrd="0" presId="urn:microsoft.com/office/officeart/2018/2/layout/IconVerticalSolidList"/>
    <dgm:cxn modelId="{6606C94C-FC61-4DFF-90FC-A4796A876D76}" type="presParOf" srcId="{D56E39EA-3751-4916-8862-32636EA4BAA1}" destId="{6BA920CF-E7EF-4858-A48C-1E00C0166390}" srcOrd="4" destOrd="0" presId="urn:microsoft.com/office/officeart/2018/2/layout/IconVerticalSolidList"/>
    <dgm:cxn modelId="{747CD111-244A-4CEB-8D65-8015B93CB1D1}" type="presParOf" srcId="{6BA920CF-E7EF-4858-A48C-1E00C0166390}" destId="{82175D1D-58E0-4119-B0FA-DCE156C4E9F9}" srcOrd="0" destOrd="0" presId="urn:microsoft.com/office/officeart/2018/2/layout/IconVerticalSolidList"/>
    <dgm:cxn modelId="{83C04CE9-DA33-4CB1-BC2D-C40A2B8B9D9D}" type="presParOf" srcId="{6BA920CF-E7EF-4858-A48C-1E00C0166390}" destId="{110E2284-BB3A-43A6-93C1-2862F76E15DA}" srcOrd="1" destOrd="0" presId="urn:microsoft.com/office/officeart/2018/2/layout/IconVerticalSolidList"/>
    <dgm:cxn modelId="{38A10100-7F99-4E5B-AE5C-B4291D07CAE6}" type="presParOf" srcId="{6BA920CF-E7EF-4858-A48C-1E00C0166390}" destId="{641A1E24-4CE1-4C07-8AA3-DDEF3BC2883D}" srcOrd="2" destOrd="0" presId="urn:microsoft.com/office/officeart/2018/2/layout/IconVerticalSolidList"/>
    <dgm:cxn modelId="{0BE5C210-E3E8-4227-BACE-9353C83001F5}" type="presParOf" srcId="{6BA920CF-E7EF-4858-A48C-1E00C0166390}" destId="{CFFF9055-DF46-4F37-AED2-BEA27B0CD3E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3C86744-F9FD-4C08-A9A8-2BC3FC280469}"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60B8673F-9FD4-40A8-9C97-33A97BD86FB3}">
      <dgm:prSet custT="1"/>
      <dgm:spPr/>
      <dgm:t>
        <a:bodyPr/>
        <a:lstStyle/>
        <a:p>
          <a:r>
            <a:rPr lang="pl-PL" sz="2000" dirty="0"/>
            <a:t>Staramy się opanować własny lęk</a:t>
          </a:r>
          <a:endParaRPr lang="en-US" sz="2000" dirty="0"/>
        </a:p>
      </dgm:t>
    </dgm:pt>
    <dgm:pt modelId="{76142157-806E-442F-AA0C-A62A8A9C97A2}" type="parTrans" cxnId="{C1EAA3EF-3FE7-401C-9E1C-DAA327CC2F67}">
      <dgm:prSet/>
      <dgm:spPr/>
      <dgm:t>
        <a:bodyPr/>
        <a:lstStyle/>
        <a:p>
          <a:endParaRPr lang="en-US"/>
        </a:p>
      </dgm:t>
    </dgm:pt>
    <dgm:pt modelId="{36CD0797-E00B-4268-9172-D7F0A4000A6F}" type="sibTrans" cxnId="{C1EAA3EF-3FE7-401C-9E1C-DAA327CC2F67}">
      <dgm:prSet/>
      <dgm:spPr/>
      <dgm:t>
        <a:bodyPr/>
        <a:lstStyle/>
        <a:p>
          <a:endParaRPr lang="en-US"/>
        </a:p>
      </dgm:t>
    </dgm:pt>
    <dgm:pt modelId="{846B2C8F-1B13-41EF-AF1C-88BE93DF5087}">
      <dgm:prSet custT="1"/>
      <dgm:spPr/>
      <dgm:t>
        <a:bodyPr/>
        <a:lstStyle/>
        <a:p>
          <a:r>
            <a:rPr lang="pl-PL" sz="2000" dirty="0"/>
            <a:t>Stosujemy te same zasady, co do innych dzieci</a:t>
          </a:r>
          <a:endParaRPr lang="en-US" sz="2000" dirty="0"/>
        </a:p>
      </dgm:t>
    </dgm:pt>
    <dgm:pt modelId="{7D216922-D064-4205-B998-95F6A6A41646}" type="parTrans" cxnId="{B9C7ED6C-8688-4E3C-A6E8-A8A5730C6B36}">
      <dgm:prSet/>
      <dgm:spPr/>
      <dgm:t>
        <a:bodyPr/>
        <a:lstStyle/>
        <a:p>
          <a:endParaRPr lang="en-US"/>
        </a:p>
      </dgm:t>
    </dgm:pt>
    <dgm:pt modelId="{1B2EAAB6-23A8-4BFC-9E1A-674B88B888B9}" type="sibTrans" cxnId="{B9C7ED6C-8688-4E3C-A6E8-A8A5730C6B36}">
      <dgm:prSet/>
      <dgm:spPr/>
      <dgm:t>
        <a:bodyPr/>
        <a:lstStyle/>
        <a:p>
          <a:endParaRPr lang="en-US"/>
        </a:p>
      </dgm:t>
    </dgm:pt>
    <dgm:pt modelId="{7BA00AD4-2E1D-404B-9A96-D60C8DCB1C46}">
      <dgm:prSet custT="1"/>
      <dgm:spPr/>
      <dgm:t>
        <a:bodyPr/>
        <a:lstStyle/>
        <a:p>
          <a:r>
            <a:rPr lang="pl-PL" sz="2000" dirty="0"/>
            <a:t>Nie dyskryminujemy, nie faworyzujemy</a:t>
          </a:r>
          <a:endParaRPr lang="en-US" sz="2000" dirty="0"/>
        </a:p>
      </dgm:t>
    </dgm:pt>
    <dgm:pt modelId="{6EE25AAF-4624-4D77-8C35-4ECC5D61A09A}" type="parTrans" cxnId="{8F27EA3D-F500-43E4-BAAF-6AED0399CD5F}">
      <dgm:prSet/>
      <dgm:spPr/>
      <dgm:t>
        <a:bodyPr/>
        <a:lstStyle/>
        <a:p>
          <a:endParaRPr lang="en-US"/>
        </a:p>
      </dgm:t>
    </dgm:pt>
    <dgm:pt modelId="{4C3FC1AA-8C03-4CA4-9C72-BCF6303C64C0}" type="sibTrans" cxnId="{8F27EA3D-F500-43E4-BAAF-6AED0399CD5F}">
      <dgm:prSet/>
      <dgm:spPr/>
      <dgm:t>
        <a:bodyPr/>
        <a:lstStyle/>
        <a:p>
          <a:endParaRPr lang="en-US"/>
        </a:p>
      </dgm:t>
    </dgm:pt>
    <dgm:pt modelId="{9D8F2630-BB94-4127-A486-69C24C61A416}">
      <dgm:prSet custT="1"/>
      <dgm:spPr/>
      <dgm:t>
        <a:bodyPr/>
        <a:lstStyle/>
        <a:p>
          <a:r>
            <a:rPr lang="pl-PL" sz="1800" dirty="0"/>
            <a:t>Umożliwiamy uzupełnienie zaległości w nauce wynikających z choroby</a:t>
          </a:r>
          <a:endParaRPr lang="en-US" sz="1800" dirty="0"/>
        </a:p>
      </dgm:t>
    </dgm:pt>
    <dgm:pt modelId="{2ADD2900-D355-4958-97A4-D247254F046D}" type="parTrans" cxnId="{E895BF74-B612-4D77-8261-9869BFDD1CD9}">
      <dgm:prSet/>
      <dgm:spPr/>
      <dgm:t>
        <a:bodyPr/>
        <a:lstStyle/>
        <a:p>
          <a:endParaRPr lang="en-US"/>
        </a:p>
      </dgm:t>
    </dgm:pt>
    <dgm:pt modelId="{3C8B0A7D-1F9E-4A30-AB15-1F13781C04E5}" type="sibTrans" cxnId="{E895BF74-B612-4D77-8261-9869BFDD1CD9}">
      <dgm:prSet/>
      <dgm:spPr/>
      <dgm:t>
        <a:bodyPr/>
        <a:lstStyle/>
        <a:p>
          <a:endParaRPr lang="en-US"/>
        </a:p>
      </dgm:t>
    </dgm:pt>
    <dgm:pt modelId="{14054A2E-6153-4C35-8103-FC770B8303E2}">
      <dgm:prSet custT="1"/>
      <dgm:spPr/>
      <dgm:t>
        <a:bodyPr/>
        <a:lstStyle/>
        <a:p>
          <a:r>
            <a:rPr lang="pl-PL" sz="2000" dirty="0"/>
            <a:t>Przekazujemy innym wiedzę o chorobie </a:t>
          </a:r>
          <a:endParaRPr lang="en-US" sz="2000" dirty="0"/>
        </a:p>
      </dgm:t>
    </dgm:pt>
    <dgm:pt modelId="{5BFCBA3C-C727-4C97-A65D-EE623B6EEED6}" type="parTrans" cxnId="{1EE8F2EC-F30B-4E56-B825-9A24418E1D4D}">
      <dgm:prSet/>
      <dgm:spPr/>
      <dgm:t>
        <a:bodyPr/>
        <a:lstStyle/>
        <a:p>
          <a:endParaRPr lang="en-US"/>
        </a:p>
      </dgm:t>
    </dgm:pt>
    <dgm:pt modelId="{73EDA67D-A70E-494B-8F3D-02AF43A8A31C}" type="sibTrans" cxnId="{1EE8F2EC-F30B-4E56-B825-9A24418E1D4D}">
      <dgm:prSet/>
      <dgm:spPr/>
      <dgm:t>
        <a:bodyPr/>
        <a:lstStyle/>
        <a:p>
          <a:endParaRPr lang="en-US"/>
        </a:p>
      </dgm:t>
    </dgm:pt>
    <dgm:pt modelId="{62E12357-AFD1-4D2E-947D-17668E46A4AF}" type="pres">
      <dgm:prSet presAssocID="{93C86744-F9FD-4C08-A9A8-2BC3FC280469}" presName="vert0" presStyleCnt="0">
        <dgm:presLayoutVars>
          <dgm:dir/>
          <dgm:animOne val="branch"/>
          <dgm:animLvl val="lvl"/>
        </dgm:presLayoutVars>
      </dgm:prSet>
      <dgm:spPr/>
    </dgm:pt>
    <dgm:pt modelId="{BF85DB50-63A9-401F-A082-00F88D175B76}" type="pres">
      <dgm:prSet presAssocID="{60B8673F-9FD4-40A8-9C97-33A97BD86FB3}" presName="thickLine" presStyleLbl="alignNode1" presStyleIdx="0" presStyleCnt="5"/>
      <dgm:spPr/>
    </dgm:pt>
    <dgm:pt modelId="{2D624B1C-FF56-4732-81A7-A4732AFCA891}" type="pres">
      <dgm:prSet presAssocID="{60B8673F-9FD4-40A8-9C97-33A97BD86FB3}" presName="horz1" presStyleCnt="0"/>
      <dgm:spPr/>
    </dgm:pt>
    <dgm:pt modelId="{AC93D36A-50EC-4514-A14E-6736F4C661D5}" type="pres">
      <dgm:prSet presAssocID="{60B8673F-9FD4-40A8-9C97-33A97BD86FB3}" presName="tx1" presStyleLbl="revTx" presStyleIdx="0" presStyleCnt="5"/>
      <dgm:spPr/>
    </dgm:pt>
    <dgm:pt modelId="{9CF998B9-E818-41CD-AEFF-FD91036E2E1B}" type="pres">
      <dgm:prSet presAssocID="{60B8673F-9FD4-40A8-9C97-33A97BD86FB3}" presName="vert1" presStyleCnt="0"/>
      <dgm:spPr/>
    </dgm:pt>
    <dgm:pt modelId="{6A502EAD-4C28-4729-B7FC-922DE104FC0A}" type="pres">
      <dgm:prSet presAssocID="{846B2C8F-1B13-41EF-AF1C-88BE93DF5087}" presName="thickLine" presStyleLbl="alignNode1" presStyleIdx="1" presStyleCnt="5"/>
      <dgm:spPr/>
    </dgm:pt>
    <dgm:pt modelId="{9797D46C-583A-4FBD-A8F4-3495857C6DA7}" type="pres">
      <dgm:prSet presAssocID="{846B2C8F-1B13-41EF-AF1C-88BE93DF5087}" presName="horz1" presStyleCnt="0"/>
      <dgm:spPr/>
    </dgm:pt>
    <dgm:pt modelId="{D896763E-9E85-4079-A477-05985C6D3D78}" type="pres">
      <dgm:prSet presAssocID="{846B2C8F-1B13-41EF-AF1C-88BE93DF5087}" presName="tx1" presStyleLbl="revTx" presStyleIdx="1" presStyleCnt="5"/>
      <dgm:spPr/>
    </dgm:pt>
    <dgm:pt modelId="{40E06997-2D0A-43DF-8B90-F2B41933D949}" type="pres">
      <dgm:prSet presAssocID="{846B2C8F-1B13-41EF-AF1C-88BE93DF5087}" presName="vert1" presStyleCnt="0"/>
      <dgm:spPr/>
    </dgm:pt>
    <dgm:pt modelId="{CF7B4E7A-C235-49B3-B825-E49C43D2F127}" type="pres">
      <dgm:prSet presAssocID="{7BA00AD4-2E1D-404B-9A96-D60C8DCB1C46}" presName="thickLine" presStyleLbl="alignNode1" presStyleIdx="2" presStyleCnt="5"/>
      <dgm:spPr/>
    </dgm:pt>
    <dgm:pt modelId="{A2486435-F120-41F4-A7F4-95D45989694E}" type="pres">
      <dgm:prSet presAssocID="{7BA00AD4-2E1D-404B-9A96-D60C8DCB1C46}" presName="horz1" presStyleCnt="0"/>
      <dgm:spPr/>
    </dgm:pt>
    <dgm:pt modelId="{85A6585F-ECCF-445E-8C3E-16B2C2E2CB8D}" type="pres">
      <dgm:prSet presAssocID="{7BA00AD4-2E1D-404B-9A96-D60C8DCB1C46}" presName="tx1" presStyleLbl="revTx" presStyleIdx="2" presStyleCnt="5"/>
      <dgm:spPr/>
    </dgm:pt>
    <dgm:pt modelId="{F615D1E5-CDD7-4873-9CC6-2AE2AD9A178C}" type="pres">
      <dgm:prSet presAssocID="{7BA00AD4-2E1D-404B-9A96-D60C8DCB1C46}" presName="vert1" presStyleCnt="0"/>
      <dgm:spPr/>
    </dgm:pt>
    <dgm:pt modelId="{AE72486B-2DF4-4802-A6A3-B45AD5FA9EDD}" type="pres">
      <dgm:prSet presAssocID="{9D8F2630-BB94-4127-A486-69C24C61A416}" presName="thickLine" presStyleLbl="alignNode1" presStyleIdx="3" presStyleCnt="5"/>
      <dgm:spPr/>
    </dgm:pt>
    <dgm:pt modelId="{78AE2BC0-5C19-49B8-BEB7-52B409564EC0}" type="pres">
      <dgm:prSet presAssocID="{9D8F2630-BB94-4127-A486-69C24C61A416}" presName="horz1" presStyleCnt="0"/>
      <dgm:spPr/>
    </dgm:pt>
    <dgm:pt modelId="{8A0333AB-758C-4E6A-B159-91E0C4E51917}" type="pres">
      <dgm:prSet presAssocID="{9D8F2630-BB94-4127-A486-69C24C61A416}" presName="tx1" presStyleLbl="revTx" presStyleIdx="3" presStyleCnt="5"/>
      <dgm:spPr/>
    </dgm:pt>
    <dgm:pt modelId="{B158798F-DBF9-442C-B1B4-C849094CE685}" type="pres">
      <dgm:prSet presAssocID="{9D8F2630-BB94-4127-A486-69C24C61A416}" presName="vert1" presStyleCnt="0"/>
      <dgm:spPr/>
    </dgm:pt>
    <dgm:pt modelId="{67E2AB73-0990-40B2-A4E4-007903815F71}" type="pres">
      <dgm:prSet presAssocID="{14054A2E-6153-4C35-8103-FC770B8303E2}" presName="thickLine" presStyleLbl="alignNode1" presStyleIdx="4" presStyleCnt="5"/>
      <dgm:spPr/>
    </dgm:pt>
    <dgm:pt modelId="{717CF475-1320-4696-A748-956CCA20EEF5}" type="pres">
      <dgm:prSet presAssocID="{14054A2E-6153-4C35-8103-FC770B8303E2}" presName="horz1" presStyleCnt="0"/>
      <dgm:spPr/>
    </dgm:pt>
    <dgm:pt modelId="{1BD47D57-00DF-48BE-8077-67FBE83DC57E}" type="pres">
      <dgm:prSet presAssocID="{14054A2E-6153-4C35-8103-FC770B8303E2}" presName="tx1" presStyleLbl="revTx" presStyleIdx="4" presStyleCnt="5"/>
      <dgm:spPr/>
    </dgm:pt>
    <dgm:pt modelId="{BC5584FC-A0E8-47A8-9D17-4B6BA84F1291}" type="pres">
      <dgm:prSet presAssocID="{14054A2E-6153-4C35-8103-FC770B8303E2}" presName="vert1" presStyleCnt="0"/>
      <dgm:spPr/>
    </dgm:pt>
  </dgm:ptLst>
  <dgm:cxnLst>
    <dgm:cxn modelId="{0EDA290F-3BDB-4625-9B18-C449129CABAD}" type="presOf" srcId="{93C86744-F9FD-4C08-A9A8-2BC3FC280469}" destId="{62E12357-AFD1-4D2E-947D-17668E46A4AF}" srcOrd="0" destOrd="0" presId="urn:microsoft.com/office/officeart/2008/layout/LinedList"/>
    <dgm:cxn modelId="{55E72331-CD13-48EA-B7C7-DC3EEE977EFE}" type="presOf" srcId="{7BA00AD4-2E1D-404B-9A96-D60C8DCB1C46}" destId="{85A6585F-ECCF-445E-8C3E-16B2C2E2CB8D}" srcOrd="0" destOrd="0" presId="urn:microsoft.com/office/officeart/2008/layout/LinedList"/>
    <dgm:cxn modelId="{15DC593C-2FD9-46F9-9AA1-D7891497C938}" type="presOf" srcId="{846B2C8F-1B13-41EF-AF1C-88BE93DF5087}" destId="{D896763E-9E85-4079-A477-05985C6D3D78}" srcOrd="0" destOrd="0" presId="urn:microsoft.com/office/officeart/2008/layout/LinedList"/>
    <dgm:cxn modelId="{8F27EA3D-F500-43E4-BAAF-6AED0399CD5F}" srcId="{93C86744-F9FD-4C08-A9A8-2BC3FC280469}" destId="{7BA00AD4-2E1D-404B-9A96-D60C8DCB1C46}" srcOrd="2" destOrd="0" parTransId="{6EE25AAF-4624-4D77-8C35-4ECC5D61A09A}" sibTransId="{4C3FC1AA-8C03-4CA4-9C72-BCF6303C64C0}"/>
    <dgm:cxn modelId="{B875D761-5E51-4051-B1D5-5978FD0F8694}" type="presOf" srcId="{14054A2E-6153-4C35-8103-FC770B8303E2}" destId="{1BD47D57-00DF-48BE-8077-67FBE83DC57E}" srcOrd="0" destOrd="0" presId="urn:microsoft.com/office/officeart/2008/layout/LinedList"/>
    <dgm:cxn modelId="{B9C7ED6C-8688-4E3C-A6E8-A8A5730C6B36}" srcId="{93C86744-F9FD-4C08-A9A8-2BC3FC280469}" destId="{846B2C8F-1B13-41EF-AF1C-88BE93DF5087}" srcOrd="1" destOrd="0" parTransId="{7D216922-D064-4205-B998-95F6A6A41646}" sibTransId="{1B2EAAB6-23A8-4BFC-9E1A-674B88B888B9}"/>
    <dgm:cxn modelId="{E895BF74-B612-4D77-8261-9869BFDD1CD9}" srcId="{93C86744-F9FD-4C08-A9A8-2BC3FC280469}" destId="{9D8F2630-BB94-4127-A486-69C24C61A416}" srcOrd="3" destOrd="0" parTransId="{2ADD2900-D355-4958-97A4-D247254F046D}" sibTransId="{3C8B0A7D-1F9E-4A30-AB15-1F13781C04E5}"/>
    <dgm:cxn modelId="{81A62BB3-2564-49C0-AB2B-6390E188C032}" type="presOf" srcId="{9D8F2630-BB94-4127-A486-69C24C61A416}" destId="{8A0333AB-758C-4E6A-B159-91E0C4E51917}" srcOrd="0" destOrd="0" presId="urn:microsoft.com/office/officeart/2008/layout/LinedList"/>
    <dgm:cxn modelId="{1FA053CB-D44F-4E0D-9B65-C1E129C6219B}" type="presOf" srcId="{60B8673F-9FD4-40A8-9C97-33A97BD86FB3}" destId="{AC93D36A-50EC-4514-A14E-6736F4C661D5}" srcOrd="0" destOrd="0" presId="urn:microsoft.com/office/officeart/2008/layout/LinedList"/>
    <dgm:cxn modelId="{1EE8F2EC-F30B-4E56-B825-9A24418E1D4D}" srcId="{93C86744-F9FD-4C08-A9A8-2BC3FC280469}" destId="{14054A2E-6153-4C35-8103-FC770B8303E2}" srcOrd="4" destOrd="0" parTransId="{5BFCBA3C-C727-4C97-A65D-EE623B6EEED6}" sibTransId="{73EDA67D-A70E-494B-8F3D-02AF43A8A31C}"/>
    <dgm:cxn modelId="{C1EAA3EF-3FE7-401C-9E1C-DAA327CC2F67}" srcId="{93C86744-F9FD-4C08-A9A8-2BC3FC280469}" destId="{60B8673F-9FD4-40A8-9C97-33A97BD86FB3}" srcOrd="0" destOrd="0" parTransId="{76142157-806E-442F-AA0C-A62A8A9C97A2}" sibTransId="{36CD0797-E00B-4268-9172-D7F0A4000A6F}"/>
    <dgm:cxn modelId="{9D9A0A25-5179-4618-8C70-E439A059BF45}" type="presParOf" srcId="{62E12357-AFD1-4D2E-947D-17668E46A4AF}" destId="{BF85DB50-63A9-401F-A082-00F88D175B76}" srcOrd="0" destOrd="0" presId="urn:microsoft.com/office/officeart/2008/layout/LinedList"/>
    <dgm:cxn modelId="{DC1DC27E-728C-48C7-8A23-5C176632A80B}" type="presParOf" srcId="{62E12357-AFD1-4D2E-947D-17668E46A4AF}" destId="{2D624B1C-FF56-4732-81A7-A4732AFCA891}" srcOrd="1" destOrd="0" presId="urn:microsoft.com/office/officeart/2008/layout/LinedList"/>
    <dgm:cxn modelId="{936FEE48-587C-423A-B86E-E723813E315F}" type="presParOf" srcId="{2D624B1C-FF56-4732-81A7-A4732AFCA891}" destId="{AC93D36A-50EC-4514-A14E-6736F4C661D5}" srcOrd="0" destOrd="0" presId="urn:microsoft.com/office/officeart/2008/layout/LinedList"/>
    <dgm:cxn modelId="{996BC1BE-58D0-4708-B5C0-989C5DF3639C}" type="presParOf" srcId="{2D624B1C-FF56-4732-81A7-A4732AFCA891}" destId="{9CF998B9-E818-41CD-AEFF-FD91036E2E1B}" srcOrd="1" destOrd="0" presId="urn:microsoft.com/office/officeart/2008/layout/LinedList"/>
    <dgm:cxn modelId="{B78144F0-67AC-4589-9745-15E88DB04477}" type="presParOf" srcId="{62E12357-AFD1-4D2E-947D-17668E46A4AF}" destId="{6A502EAD-4C28-4729-B7FC-922DE104FC0A}" srcOrd="2" destOrd="0" presId="urn:microsoft.com/office/officeart/2008/layout/LinedList"/>
    <dgm:cxn modelId="{17B4117C-4F9C-423A-BDDF-5665C44F031B}" type="presParOf" srcId="{62E12357-AFD1-4D2E-947D-17668E46A4AF}" destId="{9797D46C-583A-4FBD-A8F4-3495857C6DA7}" srcOrd="3" destOrd="0" presId="urn:microsoft.com/office/officeart/2008/layout/LinedList"/>
    <dgm:cxn modelId="{19A79642-9533-4DE4-AFB1-BDCE552F9765}" type="presParOf" srcId="{9797D46C-583A-4FBD-A8F4-3495857C6DA7}" destId="{D896763E-9E85-4079-A477-05985C6D3D78}" srcOrd="0" destOrd="0" presId="urn:microsoft.com/office/officeart/2008/layout/LinedList"/>
    <dgm:cxn modelId="{422F82A3-CF19-4555-8EF0-BDB560980C60}" type="presParOf" srcId="{9797D46C-583A-4FBD-A8F4-3495857C6DA7}" destId="{40E06997-2D0A-43DF-8B90-F2B41933D949}" srcOrd="1" destOrd="0" presId="urn:microsoft.com/office/officeart/2008/layout/LinedList"/>
    <dgm:cxn modelId="{58FF7D6D-71F4-43F2-8537-F4F7A0546582}" type="presParOf" srcId="{62E12357-AFD1-4D2E-947D-17668E46A4AF}" destId="{CF7B4E7A-C235-49B3-B825-E49C43D2F127}" srcOrd="4" destOrd="0" presId="urn:microsoft.com/office/officeart/2008/layout/LinedList"/>
    <dgm:cxn modelId="{04011DE7-539C-4F06-A6A6-B58945BF03B5}" type="presParOf" srcId="{62E12357-AFD1-4D2E-947D-17668E46A4AF}" destId="{A2486435-F120-41F4-A7F4-95D45989694E}" srcOrd="5" destOrd="0" presId="urn:microsoft.com/office/officeart/2008/layout/LinedList"/>
    <dgm:cxn modelId="{A36111A9-4F18-47B4-BE01-E4F90BE79D1C}" type="presParOf" srcId="{A2486435-F120-41F4-A7F4-95D45989694E}" destId="{85A6585F-ECCF-445E-8C3E-16B2C2E2CB8D}" srcOrd="0" destOrd="0" presId="urn:microsoft.com/office/officeart/2008/layout/LinedList"/>
    <dgm:cxn modelId="{491122A3-CA90-4271-B758-5222A4AF57F8}" type="presParOf" srcId="{A2486435-F120-41F4-A7F4-95D45989694E}" destId="{F615D1E5-CDD7-4873-9CC6-2AE2AD9A178C}" srcOrd="1" destOrd="0" presId="urn:microsoft.com/office/officeart/2008/layout/LinedList"/>
    <dgm:cxn modelId="{41EA604F-5542-4D72-9129-52EB78DA472D}" type="presParOf" srcId="{62E12357-AFD1-4D2E-947D-17668E46A4AF}" destId="{AE72486B-2DF4-4802-A6A3-B45AD5FA9EDD}" srcOrd="6" destOrd="0" presId="urn:microsoft.com/office/officeart/2008/layout/LinedList"/>
    <dgm:cxn modelId="{39D41A10-34BA-43EF-9E99-7F8A7E1504A7}" type="presParOf" srcId="{62E12357-AFD1-4D2E-947D-17668E46A4AF}" destId="{78AE2BC0-5C19-49B8-BEB7-52B409564EC0}" srcOrd="7" destOrd="0" presId="urn:microsoft.com/office/officeart/2008/layout/LinedList"/>
    <dgm:cxn modelId="{2ACFC2F3-C55C-439A-A5DF-21F8D505F5F9}" type="presParOf" srcId="{78AE2BC0-5C19-49B8-BEB7-52B409564EC0}" destId="{8A0333AB-758C-4E6A-B159-91E0C4E51917}" srcOrd="0" destOrd="0" presId="urn:microsoft.com/office/officeart/2008/layout/LinedList"/>
    <dgm:cxn modelId="{01E0BB68-A3B4-4567-9712-2FDFE0B14F49}" type="presParOf" srcId="{78AE2BC0-5C19-49B8-BEB7-52B409564EC0}" destId="{B158798F-DBF9-442C-B1B4-C849094CE685}" srcOrd="1" destOrd="0" presId="urn:microsoft.com/office/officeart/2008/layout/LinedList"/>
    <dgm:cxn modelId="{27C2F4C4-AE75-429F-B7B6-0C6BA72453FB}" type="presParOf" srcId="{62E12357-AFD1-4D2E-947D-17668E46A4AF}" destId="{67E2AB73-0990-40B2-A4E4-007903815F71}" srcOrd="8" destOrd="0" presId="urn:microsoft.com/office/officeart/2008/layout/LinedList"/>
    <dgm:cxn modelId="{855D4CD0-1CDF-4961-818E-24D47F786423}" type="presParOf" srcId="{62E12357-AFD1-4D2E-947D-17668E46A4AF}" destId="{717CF475-1320-4696-A748-956CCA20EEF5}" srcOrd="9" destOrd="0" presId="urn:microsoft.com/office/officeart/2008/layout/LinedList"/>
    <dgm:cxn modelId="{6A785728-3455-40D2-BAB5-069AC12A89C5}" type="presParOf" srcId="{717CF475-1320-4696-A748-956CCA20EEF5}" destId="{1BD47D57-00DF-48BE-8077-67FBE83DC57E}" srcOrd="0" destOrd="0" presId="urn:microsoft.com/office/officeart/2008/layout/LinedList"/>
    <dgm:cxn modelId="{201747EF-04F4-431F-8DCF-DC1943577EDC}" type="presParOf" srcId="{717CF475-1320-4696-A748-956CCA20EEF5}" destId="{BC5584FC-A0E8-47A8-9D17-4B6BA84F129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D7F61D7-5A20-4322-A353-245A497E2167}"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pl-PL"/>
        </a:p>
      </dgm:t>
    </dgm:pt>
    <dgm:pt modelId="{33019D29-2A61-46A3-BB19-079673BF6F69}">
      <dgm:prSet phldrT="[Tekst]" phldr="0"/>
      <dgm:spPr/>
      <dgm:t>
        <a:bodyPr/>
        <a:lstStyle/>
        <a:p>
          <a:pPr rtl="0"/>
          <a:r>
            <a:rPr lang="pl-PL">
              <a:latin typeface="Bookman Old Style" panose="020F0302020204030204"/>
            </a:rPr>
            <a:t>Kryteria rozpoznania</a:t>
          </a:r>
          <a:endParaRPr lang="pl-PL"/>
        </a:p>
      </dgm:t>
    </dgm:pt>
    <dgm:pt modelId="{D95D677E-0BAA-4750-8F9F-27B9A4B5B34C}" type="parTrans" cxnId="{3B478ED7-27F2-4988-8E46-294A478A7913}">
      <dgm:prSet/>
      <dgm:spPr/>
      <dgm:t>
        <a:bodyPr/>
        <a:lstStyle/>
        <a:p>
          <a:endParaRPr lang="pl-PL"/>
        </a:p>
      </dgm:t>
    </dgm:pt>
    <dgm:pt modelId="{E574158D-CA65-4DFC-ABA9-9234AB5A11FC}" type="sibTrans" cxnId="{3B478ED7-27F2-4988-8E46-294A478A7913}">
      <dgm:prSet/>
      <dgm:spPr/>
      <dgm:t>
        <a:bodyPr/>
        <a:lstStyle/>
        <a:p>
          <a:endParaRPr lang="pl-PL"/>
        </a:p>
      </dgm:t>
    </dgm:pt>
    <dgm:pt modelId="{ADEAA206-4A75-4C05-AE3A-0B75F688EB56}">
      <dgm:prSet phldrT="[Tekst]" phldr="0"/>
      <dgm:spPr/>
      <dgm:t>
        <a:bodyPr/>
        <a:lstStyle/>
        <a:p>
          <a:pPr rtl="0"/>
          <a:r>
            <a:rPr lang="pl-PL"/>
            <a:t>Indywidualizacja terapii zintegrowanej</a:t>
          </a:r>
        </a:p>
      </dgm:t>
    </dgm:pt>
    <dgm:pt modelId="{BB7A1572-3F8A-4970-8B29-4949F8515BA5}" type="parTrans" cxnId="{6D0C74B5-EC13-43EB-BCEF-4AB9E2A8171F}">
      <dgm:prSet/>
      <dgm:spPr/>
      <dgm:t>
        <a:bodyPr/>
        <a:lstStyle/>
        <a:p>
          <a:endParaRPr lang="pl-PL"/>
        </a:p>
      </dgm:t>
    </dgm:pt>
    <dgm:pt modelId="{FDD62ECB-1632-4192-9DD8-21C13AC450CC}" type="sibTrans" cxnId="{6D0C74B5-EC13-43EB-BCEF-4AB9E2A8171F}">
      <dgm:prSet/>
      <dgm:spPr/>
      <dgm:t>
        <a:bodyPr/>
        <a:lstStyle/>
        <a:p>
          <a:endParaRPr lang="pl-PL"/>
        </a:p>
      </dgm:t>
    </dgm:pt>
    <dgm:pt modelId="{9050DAC9-6E9C-435D-855D-5C118BE995CD}">
      <dgm:prSet phldr="0"/>
      <dgm:spPr/>
      <dgm:t>
        <a:bodyPr/>
        <a:lstStyle/>
        <a:p>
          <a:pPr rtl="0"/>
          <a:r>
            <a:rPr lang="pl-PL"/>
            <a:t>Wykorzystywanie nowych technologii w redukcji powikłań mikronaczyniowych</a:t>
          </a:r>
        </a:p>
      </dgm:t>
    </dgm:pt>
    <dgm:pt modelId="{2859FC09-EDAC-40E2-A070-20689AFDF7AA}" type="parTrans" cxnId="{070A06F9-C9DC-48B7-AF08-8289F53C2258}">
      <dgm:prSet/>
      <dgm:spPr/>
    </dgm:pt>
    <dgm:pt modelId="{93AAE8CA-73FF-4361-BE31-01823AF82AFB}" type="sibTrans" cxnId="{070A06F9-C9DC-48B7-AF08-8289F53C2258}">
      <dgm:prSet/>
      <dgm:spPr/>
    </dgm:pt>
    <dgm:pt modelId="{14C3B16B-95AC-4EAE-9AE4-BC9B58ACB816}">
      <dgm:prSet phldr="0"/>
      <dgm:spPr/>
      <dgm:t>
        <a:bodyPr/>
        <a:lstStyle/>
        <a:p>
          <a:pPr rtl="0"/>
          <a:r>
            <a:rPr lang="pl-PL" dirty="0"/>
            <a:t>Postępowanie behawioralne w zapobieganiu powikłaniom makronaczyniowym</a:t>
          </a:r>
        </a:p>
      </dgm:t>
    </dgm:pt>
    <dgm:pt modelId="{E85450DB-C3BA-4055-9548-D24F75DB2FDA}" type="parTrans" cxnId="{34693718-89A6-446F-BF04-BC86075E6C9E}">
      <dgm:prSet/>
      <dgm:spPr/>
    </dgm:pt>
    <dgm:pt modelId="{D21D0D14-A006-498D-8C5F-6A028219D60B}" type="sibTrans" cxnId="{34693718-89A6-446F-BF04-BC86075E6C9E}">
      <dgm:prSet/>
      <dgm:spPr/>
    </dgm:pt>
    <dgm:pt modelId="{967BA067-A71A-4DC4-A2D0-3C61ABB9DE3B}">
      <dgm:prSet phldr="0"/>
      <dgm:spPr/>
      <dgm:t>
        <a:bodyPr/>
        <a:lstStyle/>
        <a:p>
          <a:pPr rtl="0"/>
          <a:r>
            <a:rPr lang="pl-PL" dirty="0"/>
            <a:t>Monitorowanie i telemedycyna </a:t>
          </a:r>
        </a:p>
      </dgm:t>
    </dgm:pt>
    <dgm:pt modelId="{C3BC330C-1825-461D-B0C6-FF1ECC882983}" type="parTrans" cxnId="{F5820D08-6B22-4F73-BFCA-30353E7A988A}">
      <dgm:prSet/>
      <dgm:spPr/>
    </dgm:pt>
    <dgm:pt modelId="{8E3D454F-7F50-4162-A8F0-A19B9CD28339}" type="sibTrans" cxnId="{F5820D08-6B22-4F73-BFCA-30353E7A988A}">
      <dgm:prSet/>
      <dgm:spPr/>
    </dgm:pt>
    <dgm:pt modelId="{2A7D8031-6B21-46EA-BCAC-C3611DEB57FA}" type="pres">
      <dgm:prSet presAssocID="{4D7F61D7-5A20-4322-A353-245A497E2167}" presName="cycle" presStyleCnt="0">
        <dgm:presLayoutVars>
          <dgm:dir/>
          <dgm:resizeHandles val="exact"/>
        </dgm:presLayoutVars>
      </dgm:prSet>
      <dgm:spPr/>
    </dgm:pt>
    <dgm:pt modelId="{D28F3A73-40B5-4B3A-8D58-6CC01E03A948}" type="pres">
      <dgm:prSet presAssocID="{33019D29-2A61-46A3-BB19-079673BF6F69}" presName="node" presStyleLbl="node1" presStyleIdx="0" presStyleCnt="5">
        <dgm:presLayoutVars>
          <dgm:bulletEnabled val="1"/>
        </dgm:presLayoutVars>
      </dgm:prSet>
      <dgm:spPr/>
    </dgm:pt>
    <dgm:pt modelId="{A9E93B03-7D05-46CF-8E02-CCF0A83AAA1B}" type="pres">
      <dgm:prSet presAssocID="{33019D29-2A61-46A3-BB19-079673BF6F69}" presName="spNode" presStyleCnt="0"/>
      <dgm:spPr/>
    </dgm:pt>
    <dgm:pt modelId="{03611FBE-5CA6-47E7-89CC-F11092DD1FAF}" type="pres">
      <dgm:prSet presAssocID="{E574158D-CA65-4DFC-ABA9-9234AB5A11FC}" presName="sibTrans" presStyleLbl="sibTrans1D1" presStyleIdx="0" presStyleCnt="5"/>
      <dgm:spPr/>
    </dgm:pt>
    <dgm:pt modelId="{FB2AE62A-FB8F-4E0F-BE1D-99630166429A}" type="pres">
      <dgm:prSet presAssocID="{ADEAA206-4A75-4C05-AE3A-0B75F688EB56}" presName="node" presStyleLbl="node1" presStyleIdx="1" presStyleCnt="5">
        <dgm:presLayoutVars>
          <dgm:bulletEnabled val="1"/>
        </dgm:presLayoutVars>
      </dgm:prSet>
      <dgm:spPr/>
    </dgm:pt>
    <dgm:pt modelId="{FE953C5E-6828-428E-BF49-33AC982264BC}" type="pres">
      <dgm:prSet presAssocID="{ADEAA206-4A75-4C05-AE3A-0B75F688EB56}" presName="spNode" presStyleCnt="0"/>
      <dgm:spPr/>
    </dgm:pt>
    <dgm:pt modelId="{7C511299-2883-41B7-8FF7-87C089FE01FC}" type="pres">
      <dgm:prSet presAssocID="{FDD62ECB-1632-4192-9DD8-21C13AC450CC}" presName="sibTrans" presStyleLbl="sibTrans1D1" presStyleIdx="1" presStyleCnt="5"/>
      <dgm:spPr/>
    </dgm:pt>
    <dgm:pt modelId="{A88402E6-3AED-4355-88EC-B5CF336F7D49}" type="pres">
      <dgm:prSet presAssocID="{9050DAC9-6E9C-435D-855D-5C118BE995CD}" presName="node" presStyleLbl="node1" presStyleIdx="2" presStyleCnt="5">
        <dgm:presLayoutVars>
          <dgm:bulletEnabled val="1"/>
        </dgm:presLayoutVars>
      </dgm:prSet>
      <dgm:spPr/>
    </dgm:pt>
    <dgm:pt modelId="{7240F21E-B281-441B-9075-1CEEBE59FDF7}" type="pres">
      <dgm:prSet presAssocID="{9050DAC9-6E9C-435D-855D-5C118BE995CD}" presName="spNode" presStyleCnt="0"/>
      <dgm:spPr/>
    </dgm:pt>
    <dgm:pt modelId="{0DCC9F56-7A5D-4181-9D25-FB5A6B846231}" type="pres">
      <dgm:prSet presAssocID="{93AAE8CA-73FF-4361-BE31-01823AF82AFB}" presName="sibTrans" presStyleLbl="sibTrans1D1" presStyleIdx="2" presStyleCnt="5"/>
      <dgm:spPr/>
    </dgm:pt>
    <dgm:pt modelId="{0F114C83-D69E-4691-835F-FE05EE62DA27}" type="pres">
      <dgm:prSet presAssocID="{14C3B16B-95AC-4EAE-9AE4-BC9B58ACB816}" presName="node" presStyleLbl="node1" presStyleIdx="3" presStyleCnt="5">
        <dgm:presLayoutVars>
          <dgm:bulletEnabled val="1"/>
        </dgm:presLayoutVars>
      </dgm:prSet>
      <dgm:spPr/>
    </dgm:pt>
    <dgm:pt modelId="{EE9C018E-9C96-4610-97E8-407E48C56665}" type="pres">
      <dgm:prSet presAssocID="{14C3B16B-95AC-4EAE-9AE4-BC9B58ACB816}" presName="spNode" presStyleCnt="0"/>
      <dgm:spPr/>
    </dgm:pt>
    <dgm:pt modelId="{E00AEDEC-3DD6-4E9A-8E11-20A655E9F70B}" type="pres">
      <dgm:prSet presAssocID="{D21D0D14-A006-498D-8C5F-6A028219D60B}" presName="sibTrans" presStyleLbl="sibTrans1D1" presStyleIdx="3" presStyleCnt="5"/>
      <dgm:spPr/>
    </dgm:pt>
    <dgm:pt modelId="{DDFE8BC1-CAE3-4AC1-B152-2CAD1CF225C7}" type="pres">
      <dgm:prSet presAssocID="{967BA067-A71A-4DC4-A2D0-3C61ABB9DE3B}" presName="node" presStyleLbl="node1" presStyleIdx="4" presStyleCnt="5">
        <dgm:presLayoutVars>
          <dgm:bulletEnabled val="1"/>
        </dgm:presLayoutVars>
      </dgm:prSet>
      <dgm:spPr/>
    </dgm:pt>
    <dgm:pt modelId="{AB1BB72C-8E94-41FC-8EAB-7D2EABC47948}" type="pres">
      <dgm:prSet presAssocID="{967BA067-A71A-4DC4-A2D0-3C61ABB9DE3B}" presName="spNode" presStyleCnt="0"/>
      <dgm:spPr/>
    </dgm:pt>
    <dgm:pt modelId="{55AA8169-FBD9-4D91-9E78-9096E754196C}" type="pres">
      <dgm:prSet presAssocID="{8E3D454F-7F50-4162-A8F0-A19B9CD28339}" presName="sibTrans" presStyleLbl="sibTrans1D1" presStyleIdx="4" presStyleCnt="5"/>
      <dgm:spPr/>
    </dgm:pt>
  </dgm:ptLst>
  <dgm:cxnLst>
    <dgm:cxn modelId="{F5820D08-6B22-4F73-BFCA-30353E7A988A}" srcId="{4D7F61D7-5A20-4322-A353-245A497E2167}" destId="{967BA067-A71A-4DC4-A2D0-3C61ABB9DE3B}" srcOrd="4" destOrd="0" parTransId="{C3BC330C-1825-461D-B0C6-FF1ECC882983}" sibTransId="{8E3D454F-7F50-4162-A8F0-A19B9CD28339}"/>
    <dgm:cxn modelId="{34693718-89A6-446F-BF04-BC86075E6C9E}" srcId="{4D7F61D7-5A20-4322-A353-245A497E2167}" destId="{14C3B16B-95AC-4EAE-9AE4-BC9B58ACB816}" srcOrd="3" destOrd="0" parTransId="{E85450DB-C3BA-4055-9548-D24F75DB2FDA}" sibTransId="{D21D0D14-A006-498D-8C5F-6A028219D60B}"/>
    <dgm:cxn modelId="{8F836024-781C-4BEE-92ED-3D60680B3EFF}" type="presOf" srcId="{D21D0D14-A006-498D-8C5F-6A028219D60B}" destId="{E00AEDEC-3DD6-4E9A-8E11-20A655E9F70B}" srcOrd="0" destOrd="0" presId="urn:microsoft.com/office/officeart/2005/8/layout/cycle5"/>
    <dgm:cxn modelId="{C26F0647-E5E3-434C-A632-B35A75A58F71}" type="presOf" srcId="{4D7F61D7-5A20-4322-A353-245A497E2167}" destId="{2A7D8031-6B21-46EA-BCAC-C3611DEB57FA}" srcOrd="0" destOrd="0" presId="urn:microsoft.com/office/officeart/2005/8/layout/cycle5"/>
    <dgm:cxn modelId="{9B095969-D33F-4850-8FE5-ABD375749379}" type="presOf" srcId="{8E3D454F-7F50-4162-A8F0-A19B9CD28339}" destId="{55AA8169-FBD9-4D91-9E78-9096E754196C}" srcOrd="0" destOrd="0" presId="urn:microsoft.com/office/officeart/2005/8/layout/cycle5"/>
    <dgm:cxn modelId="{4BC61751-0C5D-4C4E-B3A8-C5E60752FB89}" type="presOf" srcId="{93AAE8CA-73FF-4361-BE31-01823AF82AFB}" destId="{0DCC9F56-7A5D-4181-9D25-FB5A6B846231}" srcOrd="0" destOrd="0" presId="urn:microsoft.com/office/officeart/2005/8/layout/cycle5"/>
    <dgm:cxn modelId="{38D19A74-A506-456C-AAC7-854405B22064}" type="presOf" srcId="{9050DAC9-6E9C-435D-855D-5C118BE995CD}" destId="{A88402E6-3AED-4355-88EC-B5CF336F7D49}" srcOrd="0" destOrd="0" presId="urn:microsoft.com/office/officeart/2005/8/layout/cycle5"/>
    <dgm:cxn modelId="{58C7C985-88BF-430E-8A09-D4810DDFC160}" type="presOf" srcId="{33019D29-2A61-46A3-BB19-079673BF6F69}" destId="{D28F3A73-40B5-4B3A-8D58-6CC01E03A948}" srcOrd="0" destOrd="0" presId="urn:microsoft.com/office/officeart/2005/8/layout/cycle5"/>
    <dgm:cxn modelId="{F09BA68B-7A11-4CB7-962F-AA9B6C6DCC9A}" type="presOf" srcId="{E574158D-CA65-4DFC-ABA9-9234AB5A11FC}" destId="{03611FBE-5CA6-47E7-89CC-F11092DD1FAF}" srcOrd="0" destOrd="0" presId="urn:microsoft.com/office/officeart/2005/8/layout/cycle5"/>
    <dgm:cxn modelId="{22FD608E-C25B-41B5-B80A-17A54DE72205}" type="presOf" srcId="{FDD62ECB-1632-4192-9DD8-21C13AC450CC}" destId="{7C511299-2883-41B7-8FF7-87C089FE01FC}" srcOrd="0" destOrd="0" presId="urn:microsoft.com/office/officeart/2005/8/layout/cycle5"/>
    <dgm:cxn modelId="{6D0C74B5-EC13-43EB-BCEF-4AB9E2A8171F}" srcId="{4D7F61D7-5A20-4322-A353-245A497E2167}" destId="{ADEAA206-4A75-4C05-AE3A-0B75F688EB56}" srcOrd="1" destOrd="0" parTransId="{BB7A1572-3F8A-4970-8B29-4949F8515BA5}" sibTransId="{FDD62ECB-1632-4192-9DD8-21C13AC450CC}"/>
    <dgm:cxn modelId="{00AF4BCC-3235-445B-A6A2-27664E6BE316}" type="presOf" srcId="{14C3B16B-95AC-4EAE-9AE4-BC9B58ACB816}" destId="{0F114C83-D69E-4691-835F-FE05EE62DA27}" srcOrd="0" destOrd="0" presId="urn:microsoft.com/office/officeart/2005/8/layout/cycle5"/>
    <dgm:cxn modelId="{3B478ED7-27F2-4988-8E46-294A478A7913}" srcId="{4D7F61D7-5A20-4322-A353-245A497E2167}" destId="{33019D29-2A61-46A3-BB19-079673BF6F69}" srcOrd="0" destOrd="0" parTransId="{D95D677E-0BAA-4750-8F9F-27B9A4B5B34C}" sibTransId="{E574158D-CA65-4DFC-ABA9-9234AB5A11FC}"/>
    <dgm:cxn modelId="{B39234D8-952D-425E-A97A-42916FD11A1A}" type="presOf" srcId="{967BA067-A71A-4DC4-A2D0-3C61ABB9DE3B}" destId="{DDFE8BC1-CAE3-4AC1-B152-2CAD1CF225C7}" srcOrd="0" destOrd="0" presId="urn:microsoft.com/office/officeart/2005/8/layout/cycle5"/>
    <dgm:cxn modelId="{02184CF0-27D0-4D8B-B806-EA9FEA4231A3}" type="presOf" srcId="{ADEAA206-4A75-4C05-AE3A-0B75F688EB56}" destId="{FB2AE62A-FB8F-4E0F-BE1D-99630166429A}" srcOrd="0" destOrd="0" presId="urn:microsoft.com/office/officeart/2005/8/layout/cycle5"/>
    <dgm:cxn modelId="{070A06F9-C9DC-48B7-AF08-8289F53C2258}" srcId="{4D7F61D7-5A20-4322-A353-245A497E2167}" destId="{9050DAC9-6E9C-435D-855D-5C118BE995CD}" srcOrd="2" destOrd="0" parTransId="{2859FC09-EDAC-40E2-A070-20689AFDF7AA}" sibTransId="{93AAE8CA-73FF-4361-BE31-01823AF82AFB}"/>
    <dgm:cxn modelId="{4649DE93-6568-42AE-977E-EE4283C94DF0}" type="presParOf" srcId="{2A7D8031-6B21-46EA-BCAC-C3611DEB57FA}" destId="{D28F3A73-40B5-4B3A-8D58-6CC01E03A948}" srcOrd="0" destOrd="0" presId="urn:microsoft.com/office/officeart/2005/8/layout/cycle5"/>
    <dgm:cxn modelId="{F57B6B54-9C81-4358-8CB4-320F68890ED8}" type="presParOf" srcId="{2A7D8031-6B21-46EA-BCAC-C3611DEB57FA}" destId="{A9E93B03-7D05-46CF-8E02-CCF0A83AAA1B}" srcOrd="1" destOrd="0" presId="urn:microsoft.com/office/officeart/2005/8/layout/cycle5"/>
    <dgm:cxn modelId="{8E356852-1833-4D93-84BF-18E8A39163F4}" type="presParOf" srcId="{2A7D8031-6B21-46EA-BCAC-C3611DEB57FA}" destId="{03611FBE-5CA6-47E7-89CC-F11092DD1FAF}" srcOrd="2" destOrd="0" presId="urn:microsoft.com/office/officeart/2005/8/layout/cycle5"/>
    <dgm:cxn modelId="{292FF407-1537-4F06-9481-9CF468BB5E92}" type="presParOf" srcId="{2A7D8031-6B21-46EA-BCAC-C3611DEB57FA}" destId="{FB2AE62A-FB8F-4E0F-BE1D-99630166429A}" srcOrd="3" destOrd="0" presId="urn:microsoft.com/office/officeart/2005/8/layout/cycle5"/>
    <dgm:cxn modelId="{5B57EFDA-DC65-4E98-8015-EE21B53A14DC}" type="presParOf" srcId="{2A7D8031-6B21-46EA-BCAC-C3611DEB57FA}" destId="{FE953C5E-6828-428E-BF49-33AC982264BC}" srcOrd="4" destOrd="0" presId="urn:microsoft.com/office/officeart/2005/8/layout/cycle5"/>
    <dgm:cxn modelId="{3A0F14F5-8526-4758-B72D-EF079C32F3A1}" type="presParOf" srcId="{2A7D8031-6B21-46EA-BCAC-C3611DEB57FA}" destId="{7C511299-2883-41B7-8FF7-87C089FE01FC}" srcOrd="5" destOrd="0" presId="urn:microsoft.com/office/officeart/2005/8/layout/cycle5"/>
    <dgm:cxn modelId="{809F1D0A-0A28-48B4-AFCB-8D0323FBF606}" type="presParOf" srcId="{2A7D8031-6B21-46EA-BCAC-C3611DEB57FA}" destId="{A88402E6-3AED-4355-88EC-B5CF336F7D49}" srcOrd="6" destOrd="0" presId="urn:microsoft.com/office/officeart/2005/8/layout/cycle5"/>
    <dgm:cxn modelId="{FC8F5F33-ACA5-45A1-BA29-106A3398F9DF}" type="presParOf" srcId="{2A7D8031-6B21-46EA-BCAC-C3611DEB57FA}" destId="{7240F21E-B281-441B-9075-1CEEBE59FDF7}" srcOrd="7" destOrd="0" presId="urn:microsoft.com/office/officeart/2005/8/layout/cycle5"/>
    <dgm:cxn modelId="{97835B00-F5B5-4E8C-BC6C-A3BFCF166280}" type="presParOf" srcId="{2A7D8031-6B21-46EA-BCAC-C3611DEB57FA}" destId="{0DCC9F56-7A5D-4181-9D25-FB5A6B846231}" srcOrd="8" destOrd="0" presId="urn:microsoft.com/office/officeart/2005/8/layout/cycle5"/>
    <dgm:cxn modelId="{57C70E8A-2180-4457-B1D0-4CE8F11FA6D0}" type="presParOf" srcId="{2A7D8031-6B21-46EA-BCAC-C3611DEB57FA}" destId="{0F114C83-D69E-4691-835F-FE05EE62DA27}" srcOrd="9" destOrd="0" presId="urn:microsoft.com/office/officeart/2005/8/layout/cycle5"/>
    <dgm:cxn modelId="{B6F07F3B-9A50-49D0-8742-F20AE873069C}" type="presParOf" srcId="{2A7D8031-6B21-46EA-BCAC-C3611DEB57FA}" destId="{EE9C018E-9C96-4610-97E8-407E48C56665}" srcOrd="10" destOrd="0" presId="urn:microsoft.com/office/officeart/2005/8/layout/cycle5"/>
    <dgm:cxn modelId="{1019186C-C03A-4617-BDFC-7890063116EF}" type="presParOf" srcId="{2A7D8031-6B21-46EA-BCAC-C3611DEB57FA}" destId="{E00AEDEC-3DD6-4E9A-8E11-20A655E9F70B}" srcOrd="11" destOrd="0" presId="urn:microsoft.com/office/officeart/2005/8/layout/cycle5"/>
    <dgm:cxn modelId="{FBE45FB3-09E9-4017-B459-276A118CF89B}" type="presParOf" srcId="{2A7D8031-6B21-46EA-BCAC-C3611DEB57FA}" destId="{DDFE8BC1-CAE3-4AC1-B152-2CAD1CF225C7}" srcOrd="12" destOrd="0" presId="urn:microsoft.com/office/officeart/2005/8/layout/cycle5"/>
    <dgm:cxn modelId="{D972B96E-F09E-4CFE-994C-F0ED8782C2DA}" type="presParOf" srcId="{2A7D8031-6B21-46EA-BCAC-C3611DEB57FA}" destId="{AB1BB72C-8E94-41FC-8EAB-7D2EABC47948}" srcOrd="13" destOrd="0" presId="urn:microsoft.com/office/officeart/2005/8/layout/cycle5"/>
    <dgm:cxn modelId="{81CBDFDD-42F4-4AF5-9176-01BEEB9D0580}" type="presParOf" srcId="{2A7D8031-6B21-46EA-BCAC-C3611DEB57FA}" destId="{55AA8169-FBD9-4D91-9E78-9096E754196C}" srcOrd="14"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BC3255-BA27-4B93-8018-CCAB615FA9E8}"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pl-PL"/>
        </a:p>
      </dgm:t>
    </dgm:pt>
    <dgm:pt modelId="{E82AF725-7A13-412D-B8EE-1F20702ED770}">
      <dgm:prSet phldrT="[Tekst]" phldr="0"/>
      <dgm:spPr/>
      <dgm:t>
        <a:bodyPr/>
        <a:lstStyle/>
        <a:p>
          <a:pPr rtl="0"/>
          <a:r>
            <a:rPr lang="pl-PL" dirty="0">
              <a:latin typeface="Bookman Old Style" panose="020F0302020204030204"/>
            </a:rPr>
            <a:t>Objawy + glikemia przygodna </a:t>
          </a:r>
          <a:r>
            <a:rPr lang="pl-PL" dirty="0"/>
            <a:t>≥</a:t>
          </a:r>
          <a:r>
            <a:rPr lang="pl-PL" dirty="0">
              <a:latin typeface="Bookman Old Style" panose="020F0302020204030204"/>
            </a:rPr>
            <a:t> </a:t>
          </a:r>
          <a:r>
            <a:rPr lang="pl-PL" dirty="0"/>
            <a:t>200</a:t>
          </a:r>
          <a:r>
            <a:rPr lang="pl-PL" dirty="0">
              <a:latin typeface="Bookman Old Style" panose="020F0302020204030204"/>
            </a:rPr>
            <a:t> mg/dl</a:t>
          </a:r>
          <a:endParaRPr lang="pl-PL" dirty="0"/>
        </a:p>
      </dgm:t>
    </dgm:pt>
    <dgm:pt modelId="{CBF50792-A9B1-4079-A300-D88B776E1F0F}" type="parTrans" cxnId="{76C0B45C-B50E-41DC-92FD-F5386B5BFD7F}">
      <dgm:prSet/>
      <dgm:spPr/>
      <dgm:t>
        <a:bodyPr/>
        <a:lstStyle/>
        <a:p>
          <a:endParaRPr lang="pl-PL"/>
        </a:p>
      </dgm:t>
    </dgm:pt>
    <dgm:pt modelId="{B393D27D-56E3-4333-B05D-A160C0059CBB}" type="sibTrans" cxnId="{76C0B45C-B50E-41DC-92FD-F5386B5BFD7F}">
      <dgm:prSet/>
      <dgm:spPr/>
      <dgm:t>
        <a:bodyPr/>
        <a:lstStyle/>
        <a:p>
          <a:endParaRPr lang="pl-PL"/>
        </a:p>
      </dgm:t>
    </dgm:pt>
    <dgm:pt modelId="{2767AB02-A7D3-4557-BE65-27D98DBC30D9}">
      <dgm:prSet phldrT="[Tekst]" phldr="0"/>
      <dgm:spPr/>
      <dgm:t>
        <a:bodyPr/>
        <a:lstStyle/>
        <a:p>
          <a:pPr rtl="0"/>
          <a:r>
            <a:rPr lang="pl-PL" dirty="0">
              <a:latin typeface="Bookman Old Style" panose="020F0302020204030204"/>
            </a:rPr>
            <a:t>2 x glikemia na czczo</a:t>
          </a:r>
          <a:r>
            <a:rPr lang="pl-PL" dirty="0"/>
            <a:t> ≥</a:t>
          </a:r>
          <a:r>
            <a:rPr lang="pl-PL" dirty="0">
              <a:latin typeface="Bookman Old Style" panose="020F0302020204030204"/>
            </a:rPr>
            <a:t> 126 mg/dl</a:t>
          </a:r>
          <a:endParaRPr lang="pl-PL" dirty="0"/>
        </a:p>
      </dgm:t>
    </dgm:pt>
    <dgm:pt modelId="{FC4C46D4-F2E9-4C5D-BAA6-A6D22BB1C5BC}" type="parTrans" cxnId="{E59CFF46-DC52-4458-BA9C-BA439F4201BA}">
      <dgm:prSet/>
      <dgm:spPr/>
      <dgm:t>
        <a:bodyPr/>
        <a:lstStyle/>
        <a:p>
          <a:endParaRPr lang="pl-PL"/>
        </a:p>
      </dgm:t>
    </dgm:pt>
    <dgm:pt modelId="{D7CC042B-8608-4DB2-A626-D9E64F7FC965}" type="sibTrans" cxnId="{E59CFF46-DC52-4458-BA9C-BA439F4201BA}">
      <dgm:prSet/>
      <dgm:spPr/>
      <dgm:t>
        <a:bodyPr/>
        <a:lstStyle/>
        <a:p>
          <a:endParaRPr lang="pl-PL"/>
        </a:p>
      </dgm:t>
    </dgm:pt>
    <dgm:pt modelId="{B2288000-3F53-4219-B4FC-959C1C1839B1}">
      <dgm:prSet phldrT="[Tekst]" phldr="0"/>
      <dgm:spPr/>
      <dgm:t>
        <a:bodyPr/>
        <a:lstStyle/>
        <a:p>
          <a:pPr rtl="0"/>
          <a:r>
            <a:rPr lang="pl-PL" dirty="0">
              <a:latin typeface="Bookman Old Style" panose="020F0302020204030204"/>
            </a:rPr>
            <a:t>OGTT w 120 min</a:t>
          </a:r>
          <a:r>
            <a:rPr lang="pl-PL" dirty="0"/>
            <a:t> ≥</a:t>
          </a:r>
          <a:r>
            <a:rPr lang="pl-PL" dirty="0">
              <a:latin typeface="Bookman Old Style" panose="020F0302020204030204"/>
            </a:rPr>
            <a:t> 200 mg/dl</a:t>
          </a:r>
          <a:endParaRPr lang="pl-PL" dirty="0"/>
        </a:p>
      </dgm:t>
    </dgm:pt>
    <dgm:pt modelId="{3DADE1DA-4F2A-4285-82D8-59DDF1F959CA}" type="parTrans" cxnId="{104DBC08-D85D-4024-AACF-33B667D74F20}">
      <dgm:prSet/>
      <dgm:spPr/>
      <dgm:t>
        <a:bodyPr/>
        <a:lstStyle/>
        <a:p>
          <a:endParaRPr lang="pl-PL"/>
        </a:p>
      </dgm:t>
    </dgm:pt>
    <dgm:pt modelId="{594598B1-BE41-40C0-AE01-D3E57CD9D58B}" type="sibTrans" cxnId="{104DBC08-D85D-4024-AACF-33B667D74F20}">
      <dgm:prSet/>
      <dgm:spPr/>
      <dgm:t>
        <a:bodyPr/>
        <a:lstStyle/>
        <a:p>
          <a:endParaRPr lang="pl-PL"/>
        </a:p>
      </dgm:t>
    </dgm:pt>
    <dgm:pt modelId="{5A344E6D-3CE0-47E3-9A1D-A3A0827CB6DE}">
      <dgm:prSet phldr="0"/>
      <dgm:spPr/>
      <dgm:t>
        <a:bodyPr/>
        <a:lstStyle/>
        <a:p>
          <a:pPr rtl="0"/>
          <a:r>
            <a:rPr lang="pl-PL" b="1" dirty="0">
              <a:solidFill>
                <a:srgbClr val="FF0000"/>
              </a:solidFill>
              <a:latin typeface="Bookman Old Style" panose="020F0302020204030204"/>
            </a:rPr>
            <a:t>HbA1C </a:t>
          </a:r>
          <a:r>
            <a:rPr lang="pl-PL" b="1" dirty="0">
              <a:solidFill>
                <a:srgbClr val="FF0000"/>
              </a:solidFill>
            </a:rPr>
            <a:t> ≥</a:t>
          </a:r>
          <a:r>
            <a:rPr lang="pl-PL" b="1" dirty="0">
              <a:solidFill>
                <a:srgbClr val="FF0000"/>
              </a:solidFill>
              <a:latin typeface="Bookman Old Style" panose="020F0302020204030204"/>
            </a:rPr>
            <a:t> 6,5%</a:t>
          </a:r>
          <a:r>
            <a:rPr lang="pl-PL" dirty="0">
              <a:latin typeface="Bookman Old Style" panose="020F0302020204030204"/>
            </a:rPr>
            <a:t> (z laboratorium)</a:t>
          </a:r>
          <a:endParaRPr lang="pl-PL" dirty="0"/>
        </a:p>
      </dgm:t>
    </dgm:pt>
    <dgm:pt modelId="{88FF9076-D595-4283-93AC-ED6BCDFD84CE}" type="parTrans" cxnId="{53F4AF13-9682-4E87-B595-6E8657A44BD2}">
      <dgm:prSet/>
      <dgm:spPr/>
    </dgm:pt>
    <dgm:pt modelId="{91072EC7-370A-4225-A7F6-911B7504B077}" type="sibTrans" cxnId="{53F4AF13-9682-4E87-B595-6E8657A44BD2}">
      <dgm:prSet/>
      <dgm:spPr/>
      <dgm:t>
        <a:bodyPr/>
        <a:lstStyle/>
        <a:p>
          <a:endParaRPr lang="pl-PL"/>
        </a:p>
      </dgm:t>
    </dgm:pt>
    <dgm:pt modelId="{304467DE-C793-463F-9CC0-F8256F5E264A}" type="pres">
      <dgm:prSet presAssocID="{E8BC3255-BA27-4B93-8018-CCAB615FA9E8}" presName="linear" presStyleCnt="0">
        <dgm:presLayoutVars>
          <dgm:dir/>
          <dgm:animLvl val="lvl"/>
          <dgm:resizeHandles val="exact"/>
        </dgm:presLayoutVars>
      </dgm:prSet>
      <dgm:spPr/>
    </dgm:pt>
    <dgm:pt modelId="{71548D69-19F9-4D06-A1E2-6A6B4549E148}" type="pres">
      <dgm:prSet presAssocID="{E82AF725-7A13-412D-B8EE-1F20702ED770}" presName="parentLin" presStyleCnt="0"/>
      <dgm:spPr/>
    </dgm:pt>
    <dgm:pt modelId="{33656C08-8D66-4E7E-92CA-90394E0C8962}" type="pres">
      <dgm:prSet presAssocID="{E82AF725-7A13-412D-B8EE-1F20702ED770}" presName="parentLeftMargin" presStyleLbl="node1" presStyleIdx="0" presStyleCnt="4"/>
      <dgm:spPr/>
    </dgm:pt>
    <dgm:pt modelId="{32F6B707-32A8-4C2C-9938-9CF938632BC8}" type="pres">
      <dgm:prSet presAssocID="{E82AF725-7A13-412D-B8EE-1F20702ED770}" presName="parentText" presStyleLbl="node1" presStyleIdx="0" presStyleCnt="4">
        <dgm:presLayoutVars>
          <dgm:chMax val="0"/>
          <dgm:bulletEnabled val="1"/>
        </dgm:presLayoutVars>
      </dgm:prSet>
      <dgm:spPr/>
    </dgm:pt>
    <dgm:pt modelId="{15817357-7C47-4D37-90F1-CF541DB7846C}" type="pres">
      <dgm:prSet presAssocID="{E82AF725-7A13-412D-B8EE-1F20702ED770}" presName="negativeSpace" presStyleCnt="0"/>
      <dgm:spPr/>
    </dgm:pt>
    <dgm:pt modelId="{6DDE1DAF-878D-4B6D-9217-F04B7DFF2670}" type="pres">
      <dgm:prSet presAssocID="{E82AF725-7A13-412D-B8EE-1F20702ED770}" presName="childText" presStyleLbl="conFgAcc1" presStyleIdx="0" presStyleCnt="4">
        <dgm:presLayoutVars>
          <dgm:bulletEnabled val="1"/>
        </dgm:presLayoutVars>
      </dgm:prSet>
      <dgm:spPr/>
    </dgm:pt>
    <dgm:pt modelId="{D0AD6F4F-9F6C-4AA8-A06E-8B42E73FF341}" type="pres">
      <dgm:prSet presAssocID="{B393D27D-56E3-4333-B05D-A160C0059CBB}" presName="spaceBetweenRectangles" presStyleCnt="0"/>
      <dgm:spPr/>
    </dgm:pt>
    <dgm:pt modelId="{46BE5F83-6B73-4AA9-94BE-2A7C350249AB}" type="pres">
      <dgm:prSet presAssocID="{2767AB02-A7D3-4557-BE65-27D98DBC30D9}" presName="parentLin" presStyleCnt="0"/>
      <dgm:spPr/>
    </dgm:pt>
    <dgm:pt modelId="{8B4392E0-9C32-4043-A21E-D02CBC2AD647}" type="pres">
      <dgm:prSet presAssocID="{2767AB02-A7D3-4557-BE65-27D98DBC30D9}" presName="parentLeftMargin" presStyleLbl="node1" presStyleIdx="0" presStyleCnt="4"/>
      <dgm:spPr/>
    </dgm:pt>
    <dgm:pt modelId="{D339FA07-A6F4-45AA-88ED-4E49B1F21C4E}" type="pres">
      <dgm:prSet presAssocID="{2767AB02-A7D3-4557-BE65-27D98DBC30D9}" presName="parentText" presStyleLbl="node1" presStyleIdx="1" presStyleCnt="4">
        <dgm:presLayoutVars>
          <dgm:chMax val="0"/>
          <dgm:bulletEnabled val="1"/>
        </dgm:presLayoutVars>
      </dgm:prSet>
      <dgm:spPr/>
    </dgm:pt>
    <dgm:pt modelId="{7B5FB423-160E-4C2A-BA96-CC667319DA02}" type="pres">
      <dgm:prSet presAssocID="{2767AB02-A7D3-4557-BE65-27D98DBC30D9}" presName="negativeSpace" presStyleCnt="0"/>
      <dgm:spPr/>
    </dgm:pt>
    <dgm:pt modelId="{6E12CF4B-860C-4CE4-80E4-A9AADE3B9F98}" type="pres">
      <dgm:prSet presAssocID="{2767AB02-A7D3-4557-BE65-27D98DBC30D9}" presName="childText" presStyleLbl="conFgAcc1" presStyleIdx="1" presStyleCnt="4">
        <dgm:presLayoutVars>
          <dgm:bulletEnabled val="1"/>
        </dgm:presLayoutVars>
      </dgm:prSet>
      <dgm:spPr/>
    </dgm:pt>
    <dgm:pt modelId="{A7DD2D1F-708D-48FC-A2CB-11BC637EC36D}" type="pres">
      <dgm:prSet presAssocID="{D7CC042B-8608-4DB2-A626-D9E64F7FC965}" presName="spaceBetweenRectangles" presStyleCnt="0"/>
      <dgm:spPr/>
    </dgm:pt>
    <dgm:pt modelId="{9AD8ED07-2335-4CC9-B284-C686F1BB2CC2}" type="pres">
      <dgm:prSet presAssocID="{B2288000-3F53-4219-B4FC-959C1C1839B1}" presName="parentLin" presStyleCnt="0"/>
      <dgm:spPr/>
    </dgm:pt>
    <dgm:pt modelId="{40020CCE-ABD1-4F35-88C1-3F8B552D123D}" type="pres">
      <dgm:prSet presAssocID="{B2288000-3F53-4219-B4FC-959C1C1839B1}" presName="parentLeftMargin" presStyleLbl="node1" presStyleIdx="1" presStyleCnt="4"/>
      <dgm:spPr/>
    </dgm:pt>
    <dgm:pt modelId="{68128DDE-F711-4381-9C1C-AAC3942AE1DA}" type="pres">
      <dgm:prSet presAssocID="{B2288000-3F53-4219-B4FC-959C1C1839B1}" presName="parentText" presStyleLbl="node1" presStyleIdx="2" presStyleCnt="4">
        <dgm:presLayoutVars>
          <dgm:chMax val="0"/>
          <dgm:bulletEnabled val="1"/>
        </dgm:presLayoutVars>
      </dgm:prSet>
      <dgm:spPr/>
    </dgm:pt>
    <dgm:pt modelId="{A058FFBA-2482-486E-8D19-2ECC2456DBC0}" type="pres">
      <dgm:prSet presAssocID="{B2288000-3F53-4219-B4FC-959C1C1839B1}" presName="negativeSpace" presStyleCnt="0"/>
      <dgm:spPr/>
    </dgm:pt>
    <dgm:pt modelId="{20871BAD-40E5-457A-8BA5-61CF533995A7}" type="pres">
      <dgm:prSet presAssocID="{B2288000-3F53-4219-B4FC-959C1C1839B1}" presName="childText" presStyleLbl="conFgAcc1" presStyleIdx="2" presStyleCnt="4">
        <dgm:presLayoutVars>
          <dgm:bulletEnabled val="1"/>
        </dgm:presLayoutVars>
      </dgm:prSet>
      <dgm:spPr/>
    </dgm:pt>
    <dgm:pt modelId="{BD3A7261-1BB2-4E18-A89E-01EE8CEB638E}" type="pres">
      <dgm:prSet presAssocID="{594598B1-BE41-40C0-AE01-D3E57CD9D58B}" presName="spaceBetweenRectangles" presStyleCnt="0"/>
      <dgm:spPr/>
    </dgm:pt>
    <dgm:pt modelId="{69CCA91D-C91D-430B-805E-4FAFE00D2800}" type="pres">
      <dgm:prSet presAssocID="{5A344E6D-3CE0-47E3-9A1D-A3A0827CB6DE}" presName="parentLin" presStyleCnt="0"/>
      <dgm:spPr/>
    </dgm:pt>
    <dgm:pt modelId="{CBECA4E9-4FE6-4783-9E60-4E87D914B1D5}" type="pres">
      <dgm:prSet presAssocID="{5A344E6D-3CE0-47E3-9A1D-A3A0827CB6DE}" presName="parentLeftMargin" presStyleLbl="node1" presStyleIdx="2" presStyleCnt="4"/>
      <dgm:spPr/>
    </dgm:pt>
    <dgm:pt modelId="{5D2AE787-121C-4BA7-A655-C214E6C1F5AE}" type="pres">
      <dgm:prSet presAssocID="{5A344E6D-3CE0-47E3-9A1D-A3A0827CB6DE}" presName="parentText" presStyleLbl="node1" presStyleIdx="3" presStyleCnt="4">
        <dgm:presLayoutVars>
          <dgm:chMax val="0"/>
          <dgm:bulletEnabled val="1"/>
        </dgm:presLayoutVars>
      </dgm:prSet>
      <dgm:spPr/>
    </dgm:pt>
    <dgm:pt modelId="{EE1A0B2D-06C3-4DCA-A80E-0A0C1B74E950}" type="pres">
      <dgm:prSet presAssocID="{5A344E6D-3CE0-47E3-9A1D-A3A0827CB6DE}" presName="negativeSpace" presStyleCnt="0"/>
      <dgm:spPr/>
    </dgm:pt>
    <dgm:pt modelId="{E13D1BCA-ED71-455A-801F-0B06E4CFC596}" type="pres">
      <dgm:prSet presAssocID="{5A344E6D-3CE0-47E3-9A1D-A3A0827CB6DE}" presName="childText" presStyleLbl="conFgAcc1" presStyleIdx="3" presStyleCnt="4">
        <dgm:presLayoutVars>
          <dgm:bulletEnabled val="1"/>
        </dgm:presLayoutVars>
      </dgm:prSet>
      <dgm:spPr/>
    </dgm:pt>
  </dgm:ptLst>
  <dgm:cxnLst>
    <dgm:cxn modelId="{104DBC08-D85D-4024-AACF-33B667D74F20}" srcId="{E8BC3255-BA27-4B93-8018-CCAB615FA9E8}" destId="{B2288000-3F53-4219-B4FC-959C1C1839B1}" srcOrd="2" destOrd="0" parTransId="{3DADE1DA-4F2A-4285-82D8-59DDF1F959CA}" sibTransId="{594598B1-BE41-40C0-AE01-D3E57CD9D58B}"/>
    <dgm:cxn modelId="{53F4AF13-9682-4E87-B595-6E8657A44BD2}" srcId="{E8BC3255-BA27-4B93-8018-CCAB615FA9E8}" destId="{5A344E6D-3CE0-47E3-9A1D-A3A0827CB6DE}" srcOrd="3" destOrd="0" parTransId="{88FF9076-D595-4283-93AC-ED6BCDFD84CE}" sibTransId="{91072EC7-370A-4225-A7F6-911B7504B077}"/>
    <dgm:cxn modelId="{B8A22E14-8831-42BE-995A-CB015C3BE97E}" type="presOf" srcId="{5A344E6D-3CE0-47E3-9A1D-A3A0827CB6DE}" destId="{CBECA4E9-4FE6-4783-9E60-4E87D914B1D5}" srcOrd="0" destOrd="0" presId="urn:microsoft.com/office/officeart/2005/8/layout/list1"/>
    <dgm:cxn modelId="{C2BD8C5C-2244-4398-B75A-6207C5C25314}" type="presOf" srcId="{E8BC3255-BA27-4B93-8018-CCAB615FA9E8}" destId="{304467DE-C793-463F-9CC0-F8256F5E264A}" srcOrd="0" destOrd="0" presId="urn:microsoft.com/office/officeart/2005/8/layout/list1"/>
    <dgm:cxn modelId="{76C0B45C-B50E-41DC-92FD-F5386B5BFD7F}" srcId="{E8BC3255-BA27-4B93-8018-CCAB615FA9E8}" destId="{E82AF725-7A13-412D-B8EE-1F20702ED770}" srcOrd="0" destOrd="0" parTransId="{CBF50792-A9B1-4079-A300-D88B776E1F0F}" sibTransId="{B393D27D-56E3-4333-B05D-A160C0059CBB}"/>
    <dgm:cxn modelId="{E59CFF46-DC52-4458-BA9C-BA439F4201BA}" srcId="{E8BC3255-BA27-4B93-8018-CCAB615FA9E8}" destId="{2767AB02-A7D3-4557-BE65-27D98DBC30D9}" srcOrd="1" destOrd="0" parTransId="{FC4C46D4-F2E9-4C5D-BAA6-A6D22BB1C5BC}" sibTransId="{D7CC042B-8608-4DB2-A626-D9E64F7FC965}"/>
    <dgm:cxn modelId="{D485074F-D48E-466F-8CE9-35D328F791E2}" type="presOf" srcId="{B2288000-3F53-4219-B4FC-959C1C1839B1}" destId="{68128DDE-F711-4381-9C1C-AAC3942AE1DA}" srcOrd="1" destOrd="0" presId="urn:microsoft.com/office/officeart/2005/8/layout/list1"/>
    <dgm:cxn modelId="{5E3FE659-FEC5-419B-8AD5-6752066F0E84}" type="presOf" srcId="{5A344E6D-3CE0-47E3-9A1D-A3A0827CB6DE}" destId="{5D2AE787-121C-4BA7-A655-C214E6C1F5AE}" srcOrd="1" destOrd="0" presId="urn:microsoft.com/office/officeart/2005/8/layout/list1"/>
    <dgm:cxn modelId="{1AA4AC91-18D6-42C4-85E7-3D78BB392871}" type="presOf" srcId="{2767AB02-A7D3-4557-BE65-27D98DBC30D9}" destId="{8B4392E0-9C32-4043-A21E-D02CBC2AD647}" srcOrd="0" destOrd="0" presId="urn:microsoft.com/office/officeart/2005/8/layout/list1"/>
    <dgm:cxn modelId="{C1A9D4A1-6F3C-4489-AC8D-2FCDFBF49E0C}" type="presOf" srcId="{B2288000-3F53-4219-B4FC-959C1C1839B1}" destId="{40020CCE-ABD1-4F35-88C1-3F8B552D123D}" srcOrd="0" destOrd="0" presId="urn:microsoft.com/office/officeart/2005/8/layout/list1"/>
    <dgm:cxn modelId="{C22CDBD3-BA5B-4AD3-9E7C-BFA0451C2037}" type="presOf" srcId="{E82AF725-7A13-412D-B8EE-1F20702ED770}" destId="{32F6B707-32A8-4C2C-9938-9CF938632BC8}" srcOrd="1" destOrd="0" presId="urn:microsoft.com/office/officeart/2005/8/layout/list1"/>
    <dgm:cxn modelId="{A3752EE5-3F7E-45C8-8062-8869EE758DF0}" type="presOf" srcId="{2767AB02-A7D3-4557-BE65-27D98DBC30D9}" destId="{D339FA07-A6F4-45AA-88ED-4E49B1F21C4E}" srcOrd="1" destOrd="0" presId="urn:microsoft.com/office/officeart/2005/8/layout/list1"/>
    <dgm:cxn modelId="{5D9532E9-559E-4E9D-A2A1-84201EB9B45F}" type="presOf" srcId="{E82AF725-7A13-412D-B8EE-1F20702ED770}" destId="{33656C08-8D66-4E7E-92CA-90394E0C8962}" srcOrd="0" destOrd="0" presId="urn:microsoft.com/office/officeart/2005/8/layout/list1"/>
    <dgm:cxn modelId="{B99A232B-B1BD-4E10-BE83-2FF18A107644}" type="presParOf" srcId="{304467DE-C793-463F-9CC0-F8256F5E264A}" destId="{71548D69-19F9-4D06-A1E2-6A6B4549E148}" srcOrd="0" destOrd="0" presId="urn:microsoft.com/office/officeart/2005/8/layout/list1"/>
    <dgm:cxn modelId="{CB7A8DF1-13F1-4A3E-AAD5-FACBAE35EB97}" type="presParOf" srcId="{71548D69-19F9-4D06-A1E2-6A6B4549E148}" destId="{33656C08-8D66-4E7E-92CA-90394E0C8962}" srcOrd="0" destOrd="0" presId="urn:microsoft.com/office/officeart/2005/8/layout/list1"/>
    <dgm:cxn modelId="{3DB68BCA-53AE-4D47-99FA-8A0EAE2AD915}" type="presParOf" srcId="{71548D69-19F9-4D06-A1E2-6A6B4549E148}" destId="{32F6B707-32A8-4C2C-9938-9CF938632BC8}" srcOrd="1" destOrd="0" presId="urn:microsoft.com/office/officeart/2005/8/layout/list1"/>
    <dgm:cxn modelId="{E8F50493-3B26-43F7-94E3-730BEF6A95AC}" type="presParOf" srcId="{304467DE-C793-463F-9CC0-F8256F5E264A}" destId="{15817357-7C47-4D37-90F1-CF541DB7846C}" srcOrd="1" destOrd="0" presId="urn:microsoft.com/office/officeart/2005/8/layout/list1"/>
    <dgm:cxn modelId="{C668856C-F745-4136-B8D6-83F7D680FF50}" type="presParOf" srcId="{304467DE-C793-463F-9CC0-F8256F5E264A}" destId="{6DDE1DAF-878D-4B6D-9217-F04B7DFF2670}" srcOrd="2" destOrd="0" presId="urn:microsoft.com/office/officeart/2005/8/layout/list1"/>
    <dgm:cxn modelId="{01AC9036-52E9-42B2-BEB8-8B9FEF8555B7}" type="presParOf" srcId="{304467DE-C793-463F-9CC0-F8256F5E264A}" destId="{D0AD6F4F-9F6C-4AA8-A06E-8B42E73FF341}" srcOrd="3" destOrd="0" presId="urn:microsoft.com/office/officeart/2005/8/layout/list1"/>
    <dgm:cxn modelId="{CD2CA67C-BC34-43DB-A1DE-9E0CECD27133}" type="presParOf" srcId="{304467DE-C793-463F-9CC0-F8256F5E264A}" destId="{46BE5F83-6B73-4AA9-94BE-2A7C350249AB}" srcOrd="4" destOrd="0" presId="urn:microsoft.com/office/officeart/2005/8/layout/list1"/>
    <dgm:cxn modelId="{ADB46C50-8504-4A0A-8102-6DBCDCB3E4C2}" type="presParOf" srcId="{46BE5F83-6B73-4AA9-94BE-2A7C350249AB}" destId="{8B4392E0-9C32-4043-A21E-D02CBC2AD647}" srcOrd="0" destOrd="0" presId="urn:microsoft.com/office/officeart/2005/8/layout/list1"/>
    <dgm:cxn modelId="{C703452C-82D8-4CE8-9B0F-B093D343BCCF}" type="presParOf" srcId="{46BE5F83-6B73-4AA9-94BE-2A7C350249AB}" destId="{D339FA07-A6F4-45AA-88ED-4E49B1F21C4E}" srcOrd="1" destOrd="0" presId="urn:microsoft.com/office/officeart/2005/8/layout/list1"/>
    <dgm:cxn modelId="{DF5F3F85-1976-49F7-B78F-9EC7A182A126}" type="presParOf" srcId="{304467DE-C793-463F-9CC0-F8256F5E264A}" destId="{7B5FB423-160E-4C2A-BA96-CC667319DA02}" srcOrd="5" destOrd="0" presId="urn:microsoft.com/office/officeart/2005/8/layout/list1"/>
    <dgm:cxn modelId="{2F8302C7-F738-4EF7-B817-EF4AA67C74DC}" type="presParOf" srcId="{304467DE-C793-463F-9CC0-F8256F5E264A}" destId="{6E12CF4B-860C-4CE4-80E4-A9AADE3B9F98}" srcOrd="6" destOrd="0" presId="urn:microsoft.com/office/officeart/2005/8/layout/list1"/>
    <dgm:cxn modelId="{167EF11E-83B7-4117-A8F1-70DA861C9339}" type="presParOf" srcId="{304467DE-C793-463F-9CC0-F8256F5E264A}" destId="{A7DD2D1F-708D-48FC-A2CB-11BC637EC36D}" srcOrd="7" destOrd="0" presId="urn:microsoft.com/office/officeart/2005/8/layout/list1"/>
    <dgm:cxn modelId="{43EB116F-BEC3-440E-B3D6-A677FBFE18DC}" type="presParOf" srcId="{304467DE-C793-463F-9CC0-F8256F5E264A}" destId="{9AD8ED07-2335-4CC9-B284-C686F1BB2CC2}" srcOrd="8" destOrd="0" presId="urn:microsoft.com/office/officeart/2005/8/layout/list1"/>
    <dgm:cxn modelId="{1C9FBF25-E16B-44A2-8A81-557D5A574047}" type="presParOf" srcId="{9AD8ED07-2335-4CC9-B284-C686F1BB2CC2}" destId="{40020CCE-ABD1-4F35-88C1-3F8B552D123D}" srcOrd="0" destOrd="0" presId="urn:microsoft.com/office/officeart/2005/8/layout/list1"/>
    <dgm:cxn modelId="{FC0ED213-DFDE-4B13-9EB0-7C4224433134}" type="presParOf" srcId="{9AD8ED07-2335-4CC9-B284-C686F1BB2CC2}" destId="{68128DDE-F711-4381-9C1C-AAC3942AE1DA}" srcOrd="1" destOrd="0" presId="urn:microsoft.com/office/officeart/2005/8/layout/list1"/>
    <dgm:cxn modelId="{60FD87D5-5D3A-4B83-B3CB-AF7B0F26895B}" type="presParOf" srcId="{304467DE-C793-463F-9CC0-F8256F5E264A}" destId="{A058FFBA-2482-486E-8D19-2ECC2456DBC0}" srcOrd="9" destOrd="0" presId="urn:microsoft.com/office/officeart/2005/8/layout/list1"/>
    <dgm:cxn modelId="{D15D4CC8-40EF-47F5-917B-69390BF4605A}" type="presParOf" srcId="{304467DE-C793-463F-9CC0-F8256F5E264A}" destId="{20871BAD-40E5-457A-8BA5-61CF533995A7}" srcOrd="10" destOrd="0" presId="urn:microsoft.com/office/officeart/2005/8/layout/list1"/>
    <dgm:cxn modelId="{A1A62ABD-2639-4905-89C8-BD6AF20A7365}" type="presParOf" srcId="{304467DE-C793-463F-9CC0-F8256F5E264A}" destId="{BD3A7261-1BB2-4E18-A89E-01EE8CEB638E}" srcOrd="11" destOrd="0" presId="urn:microsoft.com/office/officeart/2005/8/layout/list1"/>
    <dgm:cxn modelId="{ECBA6760-5075-4E20-B2AB-0FF02B0E8EC5}" type="presParOf" srcId="{304467DE-C793-463F-9CC0-F8256F5E264A}" destId="{69CCA91D-C91D-430B-805E-4FAFE00D2800}" srcOrd="12" destOrd="0" presId="urn:microsoft.com/office/officeart/2005/8/layout/list1"/>
    <dgm:cxn modelId="{06BB93B2-FE3B-4865-B439-2E8EE491E0EC}" type="presParOf" srcId="{69CCA91D-C91D-430B-805E-4FAFE00D2800}" destId="{CBECA4E9-4FE6-4783-9E60-4E87D914B1D5}" srcOrd="0" destOrd="0" presId="urn:microsoft.com/office/officeart/2005/8/layout/list1"/>
    <dgm:cxn modelId="{7BB4BF29-F5F3-4BA1-98D4-0CE4C33D1E63}" type="presParOf" srcId="{69CCA91D-C91D-430B-805E-4FAFE00D2800}" destId="{5D2AE787-121C-4BA7-A655-C214E6C1F5AE}" srcOrd="1" destOrd="0" presId="urn:microsoft.com/office/officeart/2005/8/layout/list1"/>
    <dgm:cxn modelId="{A88299F4-4125-4795-BC46-3F65E558ABA4}" type="presParOf" srcId="{304467DE-C793-463F-9CC0-F8256F5E264A}" destId="{EE1A0B2D-06C3-4DCA-A80E-0A0C1B74E950}" srcOrd="13" destOrd="0" presId="urn:microsoft.com/office/officeart/2005/8/layout/list1"/>
    <dgm:cxn modelId="{223D3D33-0005-409D-B24B-76B479FE5270}" type="presParOf" srcId="{304467DE-C793-463F-9CC0-F8256F5E264A}" destId="{E13D1BCA-ED71-455A-801F-0B06E4CFC596}"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27278E-6978-431A-992A-E523C9247856}" type="doc">
      <dgm:prSet loTypeId="urn:microsoft.com/office/officeart/2005/8/layout/cycle8" loCatId="cycle" qsTypeId="urn:microsoft.com/office/officeart/2005/8/quickstyle/simple1" qsCatId="simple" csTypeId="urn:microsoft.com/office/officeart/2005/8/colors/accent1_2" csCatId="accent1" phldr="1"/>
      <dgm:spPr/>
    </dgm:pt>
    <dgm:pt modelId="{F4EBC6B3-4CD0-457A-AA23-DCB7CAD1CC5F}">
      <dgm:prSet phldrT="[Tekst]" custT="1"/>
      <dgm:spPr/>
      <dgm:t>
        <a:bodyPr/>
        <a:lstStyle/>
        <a:p>
          <a:r>
            <a:rPr lang="pl-PL" sz="2400" b="1" dirty="0"/>
            <a:t>Masa ciała</a:t>
          </a:r>
        </a:p>
        <a:p>
          <a:endParaRPr lang="pl-PL" sz="1900" dirty="0"/>
        </a:p>
        <a:p>
          <a:r>
            <a:rPr lang="pl-PL" sz="1900" dirty="0"/>
            <a:t>&lt; 85 </a:t>
          </a:r>
          <a:r>
            <a:rPr lang="pl-PL" sz="1900" dirty="0" err="1"/>
            <a:t>centyla</a:t>
          </a:r>
          <a:endParaRPr lang="pl-PL" sz="1900" dirty="0"/>
        </a:p>
        <a:p>
          <a:endParaRPr lang="pl-PL" sz="1900" dirty="0"/>
        </a:p>
      </dgm:t>
    </dgm:pt>
    <dgm:pt modelId="{0C7A9ACA-AA8B-4569-A368-DD60F69886A5}" type="parTrans" cxnId="{62FE570F-1E9E-4D73-B4F4-5DC9B314C27A}">
      <dgm:prSet/>
      <dgm:spPr/>
      <dgm:t>
        <a:bodyPr/>
        <a:lstStyle/>
        <a:p>
          <a:endParaRPr lang="pl-PL"/>
        </a:p>
      </dgm:t>
    </dgm:pt>
    <dgm:pt modelId="{7F791098-61F9-4697-A7AC-B0BE4958CE8E}" type="sibTrans" cxnId="{62FE570F-1E9E-4D73-B4F4-5DC9B314C27A}">
      <dgm:prSet/>
      <dgm:spPr/>
      <dgm:t>
        <a:bodyPr/>
        <a:lstStyle/>
        <a:p>
          <a:endParaRPr lang="pl-PL"/>
        </a:p>
      </dgm:t>
    </dgm:pt>
    <dgm:pt modelId="{3F8BB559-A674-4366-A328-5034AB83FBA9}">
      <dgm:prSet phldrT="[Tekst]" custT="1"/>
      <dgm:spPr>
        <a:solidFill>
          <a:srgbClr val="FFC000"/>
        </a:solidFill>
      </dgm:spPr>
      <dgm:t>
        <a:bodyPr/>
        <a:lstStyle/>
        <a:p>
          <a:r>
            <a:rPr lang="pl-PL" sz="2400" b="1" dirty="0" err="1">
              <a:solidFill>
                <a:srgbClr val="7030A0"/>
              </a:solidFill>
            </a:rPr>
            <a:t>Lipidorgam</a:t>
          </a:r>
          <a:endParaRPr lang="pl-PL" sz="2400" b="1" dirty="0">
            <a:solidFill>
              <a:srgbClr val="7030A0"/>
            </a:solidFill>
          </a:endParaRPr>
        </a:p>
        <a:p>
          <a:endParaRPr lang="pl-PL" sz="1500" dirty="0">
            <a:solidFill>
              <a:srgbClr val="7030A0"/>
            </a:solidFill>
          </a:endParaRPr>
        </a:p>
        <a:p>
          <a:r>
            <a:rPr lang="pl-PL" sz="1500" dirty="0">
              <a:solidFill>
                <a:srgbClr val="7030A0"/>
              </a:solidFill>
            </a:rPr>
            <a:t>Cholesterol &lt;170 mg/dl</a:t>
          </a:r>
        </a:p>
        <a:p>
          <a:r>
            <a:rPr lang="pl-PL" sz="1500" dirty="0">
              <a:solidFill>
                <a:srgbClr val="7030A0"/>
              </a:solidFill>
            </a:rPr>
            <a:t>LDL &lt; 100</a:t>
          </a:r>
        </a:p>
        <a:p>
          <a:r>
            <a:rPr lang="pl-PL" sz="1500" dirty="0">
              <a:solidFill>
                <a:srgbClr val="7030A0"/>
              </a:solidFill>
            </a:rPr>
            <a:t>TG &lt;100 </a:t>
          </a:r>
        </a:p>
      </dgm:t>
    </dgm:pt>
    <dgm:pt modelId="{82E9E57B-6F98-4EF4-BA83-038996803CA7}" type="parTrans" cxnId="{192CD31B-059B-49DC-8183-4920C8BA5119}">
      <dgm:prSet/>
      <dgm:spPr/>
      <dgm:t>
        <a:bodyPr/>
        <a:lstStyle/>
        <a:p>
          <a:endParaRPr lang="pl-PL"/>
        </a:p>
      </dgm:t>
    </dgm:pt>
    <dgm:pt modelId="{E3D91109-DFFE-45A3-91BA-3CDFB1C7A3C6}" type="sibTrans" cxnId="{192CD31B-059B-49DC-8183-4920C8BA5119}">
      <dgm:prSet/>
      <dgm:spPr/>
      <dgm:t>
        <a:bodyPr/>
        <a:lstStyle/>
        <a:p>
          <a:endParaRPr lang="pl-PL"/>
        </a:p>
      </dgm:t>
    </dgm:pt>
    <dgm:pt modelId="{F4B32DDD-F81B-4E4C-8CA6-B643FA61495D}">
      <dgm:prSet phldrT="[Tekst]" custT="1"/>
      <dgm:spPr>
        <a:solidFill>
          <a:srgbClr val="FFFF00"/>
        </a:solidFill>
      </dgm:spPr>
      <dgm:t>
        <a:bodyPr/>
        <a:lstStyle/>
        <a:p>
          <a:r>
            <a:rPr lang="pl-PL" sz="1900" dirty="0"/>
            <a:t>       </a:t>
          </a:r>
          <a:r>
            <a:rPr lang="pl-PL" sz="2400" b="1" dirty="0">
              <a:solidFill>
                <a:srgbClr val="FF0000"/>
              </a:solidFill>
            </a:rPr>
            <a:t>Glikemia</a:t>
          </a:r>
        </a:p>
      </dgm:t>
    </dgm:pt>
    <dgm:pt modelId="{178791B5-7453-4864-9DD8-561F2D3A5387}" type="parTrans" cxnId="{5D4649FD-3440-4C0F-90C9-3B7AFEB07A38}">
      <dgm:prSet/>
      <dgm:spPr/>
      <dgm:t>
        <a:bodyPr/>
        <a:lstStyle/>
        <a:p>
          <a:endParaRPr lang="pl-PL"/>
        </a:p>
      </dgm:t>
    </dgm:pt>
    <dgm:pt modelId="{5165480D-A12A-4DBC-BC9D-4E261E1AA6D5}" type="sibTrans" cxnId="{5D4649FD-3440-4C0F-90C9-3B7AFEB07A38}">
      <dgm:prSet/>
      <dgm:spPr/>
      <dgm:t>
        <a:bodyPr/>
        <a:lstStyle/>
        <a:p>
          <a:endParaRPr lang="pl-PL"/>
        </a:p>
      </dgm:t>
    </dgm:pt>
    <dgm:pt modelId="{D4BB3557-8385-4B70-A549-40573C987632}">
      <dgm:prSet phldrT="[Tekst]" custT="1"/>
      <dgm:spPr>
        <a:solidFill>
          <a:srgbClr val="00B050"/>
        </a:solidFill>
      </dgm:spPr>
      <dgm:t>
        <a:bodyPr/>
        <a:lstStyle/>
        <a:p>
          <a:r>
            <a:rPr lang="pl-PL" sz="2400" b="1" dirty="0"/>
            <a:t>Ciśnienie tętnicze</a:t>
          </a:r>
        </a:p>
        <a:p>
          <a:r>
            <a:rPr lang="pl-PL" sz="1900" dirty="0"/>
            <a:t>&lt; 90 </a:t>
          </a:r>
          <a:r>
            <a:rPr lang="pl-PL" sz="1900" dirty="0" err="1"/>
            <a:t>centyla</a:t>
          </a:r>
          <a:endParaRPr lang="pl-PL" sz="1900" dirty="0"/>
        </a:p>
        <a:p>
          <a:r>
            <a:rPr lang="pl-PL" sz="1800" dirty="0"/>
            <a:t>&gt; 16rż &lt;130/85</a:t>
          </a:r>
        </a:p>
      </dgm:t>
    </dgm:pt>
    <dgm:pt modelId="{9B114FC5-667C-493F-A569-52B15ABFDBDB}" type="parTrans" cxnId="{AE8FF4AB-39A8-4ECC-A850-29DF9E0C13F9}">
      <dgm:prSet/>
      <dgm:spPr/>
      <dgm:t>
        <a:bodyPr/>
        <a:lstStyle/>
        <a:p>
          <a:endParaRPr lang="pl-PL"/>
        </a:p>
      </dgm:t>
    </dgm:pt>
    <dgm:pt modelId="{A2497A1E-5A33-44F5-91FF-EBE56CCC045A}" type="sibTrans" cxnId="{AE8FF4AB-39A8-4ECC-A850-29DF9E0C13F9}">
      <dgm:prSet/>
      <dgm:spPr/>
      <dgm:t>
        <a:bodyPr/>
        <a:lstStyle/>
        <a:p>
          <a:endParaRPr lang="pl-PL"/>
        </a:p>
      </dgm:t>
    </dgm:pt>
    <dgm:pt modelId="{AD364FC8-DB01-4084-AA5D-8E0A15E6028C}">
      <dgm:prSet phldrT="[Tekst]"/>
      <dgm:spPr>
        <a:solidFill>
          <a:srgbClr val="FFFF00"/>
        </a:solidFill>
      </dgm:spPr>
      <dgm:t>
        <a:bodyPr/>
        <a:lstStyle/>
        <a:p>
          <a:r>
            <a:rPr lang="pl-PL" sz="1500" dirty="0">
              <a:solidFill>
                <a:srgbClr val="FF0000"/>
              </a:solidFill>
            </a:rPr>
            <a:t>HbA1c </a:t>
          </a:r>
          <a:r>
            <a:rPr lang="pl-PL" sz="1500" dirty="0">
              <a:solidFill>
                <a:srgbClr val="FF0000"/>
              </a:solidFill>
              <a:latin typeface="Calibri" panose="020F0502020204030204" pitchFamily="34" charset="0"/>
              <a:cs typeface="Calibri" panose="020F0502020204030204" pitchFamily="34" charset="0"/>
            </a:rPr>
            <a:t>≤ 6,5%</a:t>
          </a:r>
          <a:endParaRPr lang="pl-PL" sz="1500" dirty="0">
            <a:solidFill>
              <a:srgbClr val="FF0000"/>
            </a:solidFill>
          </a:endParaRPr>
        </a:p>
      </dgm:t>
    </dgm:pt>
    <dgm:pt modelId="{F03DF15B-6986-4AAE-92EE-9C87EA397AEA}" type="parTrans" cxnId="{AEB54273-F693-4469-A305-19D97849673A}">
      <dgm:prSet/>
      <dgm:spPr/>
      <dgm:t>
        <a:bodyPr/>
        <a:lstStyle/>
        <a:p>
          <a:endParaRPr lang="pl-PL"/>
        </a:p>
      </dgm:t>
    </dgm:pt>
    <dgm:pt modelId="{47038C6D-904E-4E4D-9E56-12666A5ACC94}" type="sibTrans" cxnId="{AEB54273-F693-4469-A305-19D97849673A}">
      <dgm:prSet/>
      <dgm:spPr/>
      <dgm:t>
        <a:bodyPr/>
        <a:lstStyle/>
        <a:p>
          <a:endParaRPr lang="pl-PL"/>
        </a:p>
      </dgm:t>
    </dgm:pt>
    <dgm:pt modelId="{6BA2B61A-AA7A-4DBF-87D6-68601013556F}">
      <dgm:prSet phldrT="[Tekst]"/>
      <dgm:spPr>
        <a:solidFill>
          <a:srgbClr val="FFFF00"/>
        </a:solidFill>
      </dgm:spPr>
      <dgm:t>
        <a:bodyPr/>
        <a:lstStyle/>
        <a:p>
          <a:r>
            <a:rPr lang="pl-PL" sz="1500" dirty="0">
              <a:solidFill>
                <a:srgbClr val="FF0000"/>
              </a:solidFill>
            </a:rPr>
            <a:t>na czczo:70-110mg%</a:t>
          </a:r>
        </a:p>
      </dgm:t>
    </dgm:pt>
    <dgm:pt modelId="{57E8B676-3CB1-4F2F-9FEE-F89F88FFFF91}" type="parTrans" cxnId="{D976A7D2-B66C-47B8-9571-B9BF77640FFA}">
      <dgm:prSet/>
      <dgm:spPr/>
      <dgm:t>
        <a:bodyPr/>
        <a:lstStyle/>
        <a:p>
          <a:endParaRPr lang="pl-PL"/>
        </a:p>
      </dgm:t>
    </dgm:pt>
    <dgm:pt modelId="{5EE11B19-07FE-479D-BAD7-8BA18CF6F711}" type="sibTrans" cxnId="{D976A7D2-B66C-47B8-9571-B9BF77640FFA}">
      <dgm:prSet/>
      <dgm:spPr/>
      <dgm:t>
        <a:bodyPr/>
        <a:lstStyle/>
        <a:p>
          <a:endParaRPr lang="pl-PL"/>
        </a:p>
      </dgm:t>
    </dgm:pt>
    <dgm:pt modelId="{C006BFBE-D849-4796-AD49-68344BE93B1D}">
      <dgm:prSet phldrT="[Tekst]"/>
      <dgm:spPr>
        <a:solidFill>
          <a:srgbClr val="FFFF00"/>
        </a:solidFill>
      </dgm:spPr>
      <dgm:t>
        <a:bodyPr/>
        <a:lstStyle/>
        <a:p>
          <a:r>
            <a:rPr lang="pl-PL" sz="1500" dirty="0">
              <a:solidFill>
                <a:srgbClr val="FF0000"/>
              </a:solidFill>
            </a:rPr>
            <a:t>2h po posiłku&lt;140</a:t>
          </a:r>
        </a:p>
      </dgm:t>
    </dgm:pt>
    <dgm:pt modelId="{1C92B3E0-AF25-41FB-953F-6C247D4170F7}" type="parTrans" cxnId="{CC91272C-6C5C-4FEE-814D-8E09F88B71D7}">
      <dgm:prSet/>
      <dgm:spPr/>
      <dgm:t>
        <a:bodyPr/>
        <a:lstStyle/>
        <a:p>
          <a:endParaRPr lang="pl-PL"/>
        </a:p>
      </dgm:t>
    </dgm:pt>
    <dgm:pt modelId="{04E4F65A-5266-47FD-9878-7E2B29B18819}" type="sibTrans" cxnId="{CC91272C-6C5C-4FEE-814D-8E09F88B71D7}">
      <dgm:prSet/>
      <dgm:spPr/>
      <dgm:t>
        <a:bodyPr/>
        <a:lstStyle/>
        <a:p>
          <a:endParaRPr lang="pl-PL"/>
        </a:p>
      </dgm:t>
    </dgm:pt>
    <dgm:pt modelId="{3C308DBE-9205-4C9E-AF1C-D1CED1C18938}">
      <dgm:prSet phldrT="[Tekst]"/>
      <dgm:spPr>
        <a:solidFill>
          <a:srgbClr val="FFFF00"/>
        </a:solidFill>
      </dgm:spPr>
      <dgm:t>
        <a:bodyPr/>
        <a:lstStyle/>
        <a:p>
          <a:r>
            <a:rPr lang="pl-PL" sz="1500" dirty="0">
              <a:solidFill>
                <a:srgbClr val="FF0000"/>
              </a:solidFill>
            </a:rPr>
            <a:t>Stabilność, </a:t>
          </a:r>
          <a:r>
            <a:rPr lang="pl-PL" sz="1500" dirty="0">
              <a:solidFill>
                <a:srgbClr val="FF0000"/>
              </a:solidFill>
              <a:latin typeface="Cambria" panose="02040503050406030204" pitchFamily="18" charset="0"/>
              <a:ea typeface="Cambria" panose="02040503050406030204" pitchFamily="18" charset="0"/>
            </a:rPr>
            <a:t>↓</a:t>
          </a:r>
          <a:r>
            <a:rPr lang="pl-PL" sz="1500" dirty="0" err="1">
              <a:solidFill>
                <a:srgbClr val="FF0000"/>
              </a:solidFill>
              <a:latin typeface="Cambria" panose="02040503050406030204" pitchFamily="18" charset="0"/>
              <a:ea typeface="Cambria" panose="02040503050406030204" pitchFamily="18" charset="0"/>
            </a:rPr>
            <a:t>hipo</a:t>
          </a:r>
          <a:endParaRPr lang="pl-PL" sz="1500" dirty="0">
            <a:solidFill>
              <a:srgbClr val="FF0000"/>
            </a:solidFill>
          </a:endParaRPr>
        </a:p>
      </dgm:t>
    </dgm:pt>
    <dgm:pt modelId="{702FFFFE-2D71-413A-B969-765C9A4D2924}" type="parTrans" cxnId="{33B3ADC9-F4C4-4D0C-BF43-A6CD9F9F5C33}">
      <dgm:prSet/>
      <dgm:spPr/>
      <dgm:t>
        <a:bodyPr/>
        <a:lstStyle/>
        <a:p>
          <a:endParaRPr lang="pl-PL"/>
        </a:p>
      </dgm:t>
    </dgm:pt>
    <dgm:pt modelId="{A35EBB2F-06DE-4824-A7FD-EE1BFC9A6A32}" type="sibTrans" cxnId="{33B3ADC9-F4C4-4D0C-BF43-A6CD9F9F5C33}">
      <dgm:prSet/>
      <dgm:spPr/>
      <dgm:t>
        <a:bodyPr/>
        <a:lstStyle/>
        <a:p>
          <a:endParaRPr lang="pl-PL"/>
        </a:p>
      </dgm:t>
    </dgm:pt>
    <dgm:pt modelId="{9A143BE3-5895-454D-AA7F-7111428CD425}" type="pres">
      <dgm:prSet presAssocID="{EB27278E-6978-431A-992A-E523C9247856}" presName="compositeShape" presStyleCnt="0">
        <dgm:presLayoutVars>
          <dgm:chMax val="7"/>
          <dgm:dir/>
          <dgm:resizeHandles val="exact"/>
        </dgm:presLayoutVars>
      </dgm:prSet>
      <dgm:spPr/>
    </dgm:pt>
    <dgm:pt modelId="{75446A89-2FBE-4BA9-9428-39CB48152983}" type="pres">
      <dgm:prSet presAssocID="{EB27278E-6978-431A-992A-E523C9247856}" presName="wedge1" presStyleLbl="node1" presStyleIdx="0" presStyleCnt="4" custLinFactNeighborX="-1361" custLinFactNeighborY="930"/>
      <dgm:spPr/>
    </dgm:pt>
    <dgm:pt modelId="{366BBCAE-2A65-44C9-9963-8F11A3B3D355}" type="pres">
      <dgm:prSet presAssocID="{EB27278E-6978-431A-992A-E523C9247856}" presName="dummy1a" presStyleCnt="0"/>
      <dgm:spPr/>
    </dgm:pt>
    <dgm:pt modelId="{C9868884-12D1-45E5-8F8E-B1D0B8D0EC8D}" type="pres">
      <dgm:prSet presAssocID="{EB27278E-6978-431A-992A-E523C9247856}" presName="dummy1b" presStyleCnt="0"/>
      <dgm:spPr/>
    </dgm:pt>
    <dgm:pt modelId="{065140B2-8C64-4BC4-9AF5-8CC1140B92DE}" type="pres">
      <dgm:prSet presAssocID="{EB27278E-6978-431A-992A-E523C9247856}" presName="wedge1Tx" presStyleLbl="node1" presStyleIdx="0" presStyleCnt="4">
        <dgm:presLayoutVars>
          <dgm:chMax val="0"/>
          <dgm:chPref val="0"/>
          <dgm:bulletEnabled val="1"/>
        </dgm:presLayoutVars>
      </dgm:prSet>
      <dgm:spPr/>
    </dgm:pt>
    <dgm:pt modelId="{DCF9A86B-8892-4320-BF0A-0C96B13521AF}" type="pres">
      <dgm:prSet presAssocID="{EB27278E-6978-431A-992A-E523C9247856}" presName="wedge2" presStyleLbl="node1" presStyleIdx="1" presStyleCnt="4" custScaleX="106095" custLinFactNeighborX="-1361" custLinFactNeighborY="-198"/>
      <dgm:spPr/>
    </dgm:pt>
    <dgm:pt modelId="{56D43726-D873-477C-91A2-EED487CA67EC}" type="pres">
      <dgm:prSet presAssocID="{EB27278E-6978-431A-992A-E523C9247856}" presName="dummy2a" presStyleCnt="0"/>
      <dgm:spPr/>
    </dgm:pt>
    <dgm:pt modelId="{C65E5946-4F98-4C45-9273-576535690269}" type="pres">
      <dgm:prSet presAssocID="{EB27278E-6978-431A-992A-E523C9247856}" presName="dummy2b" presStyleCnt="0"/>
      <dgm:spPr/>
    </dgm:pt>
    <dgm:pt modelId="{07AE37AD-0C12-4334-B51B-74A7E615DD4B}" type="pres">
      <dgm:prSet presAssocID="{EB27278E-6978-431A-992A-E523C9247856}" presName="wedge2Tx" presStyleLbl="node1" presStyleIdx="1" presStyleCnt="4">
        <dgm:presLayoutVars>
          <dgm:chMax val="0"/>
          <dgm:chPref val="0"/>
          <dgm:bulletEnabled val="1"/>
        </dgm:presLayoutVars>
      </dgm:prSet>
      <dgm:spPr/>
    </dgm:pt>
    <dgm:pt modelId="{588265B2-9C21-4AFE-84EC-CACD11337790}" type="pres">
      <dgm:prSet presAssocID="{EB27278E-6978-431A-992A-E523C9247856}" presName="wedge3" presStyleLbl="node1" presStyleIdx="2" presStyleCnt="4" custScaleX="90847" custScaleY="96107" custLinFactNeighborX="95" custLinFactNeighborY="-190"/>
      <dgm:spPr/>
    </dgm:pt>
    <dgm:pt modelId="{069E478D-C66A-42CA-907F-3BD171E70985}" type="pres">
      <dgm:prSet presAssocID="{EB27278E-6978-431A-992A-E523C9247856}" presName="dummy3a" presStyleCnt="0"/>
      <dgm:spPr/>
    </dgm:pt>
    <dgm:pt modelId="{0DECD8E1-6C4D-49DA-8C54-7046AD8C070C}" type="pres">
      <dgm:prSet presAssocID="{EB27278E-6978-431A-992A-E523C9247856}" presName="dummy3b" presStyleCnt="0"/>
      <dgm:spPr/>
    </dgm:pt>
    <dgm:pt modelId="{717E1414-8529-453E-B061-A740950D45FF}" type="pres">
      <dgm:prSet presAssocID="{EB27278E-6978-431A-992A-E523C9247856}" presName="wedge3Tx" presStyleLbl="node1" presStyleIdx="2" presStyleCnt="4">
        <dgm:presLayoutVars>
          <dgm:chMax val="0"/>
          <dgm:chPref val="0"/>
          <dgm:bulletEnabled val="1"/>
        </dgm:presLayoutVars>
      </dgm:prSet>
      <dgm:spPr/>
    </dgm:pt>
    <dgm:pt modelId="{90B528BB-BCFD-47C0-A467-C9959818B6DF}" type="pres">
      <dgm:prSet presAssocID="{EB27278E-6978-431A-992A-E523C9247856}" presName="wedge4" presStyleLbl="node1" presStyleIdx="3" presStyleCnt="4" custScaleX="100482" custScaleY="102519"/>
      <dgm:spPr/>
    </dgm:pt>
    <dgm:pt modelId="{54BBB457-2CA4-4165-AAFF-35024CC2472C}" type="pres">
      <dgm:prSet presAssocID="{EB27278E-6978-431A-992A-E523C9247856}" presName="dummy4a" presStyleCnt="0"/>
      <dgm:spPr/>
    </dgm:pt>
    <dgm:pt modelId="{82E1C5F3-5DA9-47E9-9AC4-C67679B3E410}" type="pres">
      <dgm:prSet presAssocID="{EB27278E-6978-431A-992A-E523C9247856}" presName="dummy4b" presStyleCnt="0"/>
      <dgm:spPr/>
    </dgm:pt>
    <dgm:pt modelId="{3B7291E1-F98D-41EE-8A9A-C470108F8CBA}" type="pres">
      <dgm:prSet presAssocID="{EB27278E-6978-431A-992A-E523C9247856}" presName="wedge4Tx" presStyleLbl="node1" presStyleIdx="3" presStyleCnt="4">
        <dgm:presLayoutVars>
          <dgm:chMax val="0"/>
          <dgm:chPref val="0"/>
          <dgm:bulletEnabled val="1"/>
        </dgm:presLayoutVars>
      </dgm:prSet>
      <dgm:spPr/>
    </dgm:pt>
    <dgm:pt modelId="{9A733A21-0FF5-451C-AD83-8A979C4E4C69}" type="pres">
      <dgm:prSet presAssocID="{7F791098-61F9-4697-A7AC-B0BE4958CE8E}" presName="arrowWedge1" presStyleLbl="fgSibTrans2D1" presStyleIdx="0" presStyleCnt="4" custLinFactNeighborX="0" custLinFactNeighborY="-138"/>
      <dgm:spPr/>
    </dgm:pt>
    <dgm:pt modelId="{1F9241EF-FD66-4737-A0C8-0CD3B5B4DCA3}" type="pres">
      <dgm:prSet presAssocID="{E3D91109-DFFE-45A3-91BA-3CDFB1C7A3C6}" presName="arrowWedge2" presStyleLbl="fgSibTrans2D1" presStyleIdx="1" presStyleCnt="4" custLinFactNeighborX="1165" custLinFactNeighborY="-263"/>
      <dgm:spPr/>
    </dgm:pt>
    <dgm:pt modelId="{330E6DAA-4B52-4820-B6F3-4B3E40C31CE5}" type="pres">
      <dgm:prSet presAssocID="{A2497A1E-5A33-44F5-91FF-EBE56CCC045A}" presName="arrowWedge3" presStyleLbl="fgSibTrans2D1" presStyleIdx="2" presStyleCnt="4" custLinFactNeighborX="932" custLinFactNeighborY="-678"/>
      <dgm:spPr/>
    </dgm:pt>
    <dgm:pt modelId="{EEE68502-1A41-478E-921E-EFF41022D826}" type="pres">
      <dgm:prSet presAssocID="{5165480D-A12A-4DBC-BC9D-4E261E1AA6D5}" presName="arrowWedge4" presStyleLbl="fgSibTrans2D1" presStyleIdx="3" presStyleCnt="4"/>
      <dgm:spPr/>
    </dgm:pt>
  </dgm:ptLst>
  <dgm:cxnLst>
    <dgm:cxn modelId="{62FE570F-1E9E-4D73-B4F4-5DC9B314C27A}" srcId="{EB27278E-6978-431A-992A-E523C9247856}" destId="{F4EBC6B3-4CD0-457A-AA23-DCB7CAD1CC5F}" srcOrd="0" destOrd="0" parTransId="{0C7A9ACA-AA8B-4569-A368-DD60F69886A5}" sibTransId="{7F791098-61F9-4697-A7AC-B0BE4958CE8E}"/>
    <dgm:cxn modelId="{192CD31B-059B-49DC-8183-4920C8BA5119}" srcId="{EB27278E-6978-431A-992A-E523C9247856}" destId="{3F8BB559-A674-4366-A328-5034AB83FBA9}" srcOrd="1" destOrd="0" parTransId="{82E9E57B-6F98-4EF4-BA83-038996803CA7}" sibTransId="{E3D91109-DFFE-45A3-91BA-3CDFB1C7A3C6}"/>
    <dgm:cxn modelId="{CC91272C-6C5C-4FEE-814D-8E09F88B71D7}" srcId="{F4B32DDD-F81B-4E4C-8CA6-B643FA61495D}" destId="{C006BFBE-D849-4796-AD49-68344BE93B1D}" srcOrd="2" destOrd="0" parTransId="{1C92B3E0-AF25-41FB-953F-6C247D4170F7}" sibTransId="{04E4F65A-5266-47FD-9878-7E2B29B18819}"/>
    <dgm:cxn modelId="{32443931-8145-42E5-A771-02659DFBCCC9}" type="presOf" srcId="{F4EBC6B3-4CD0-457A-AA23-DCB7CAD1CC5F}" destId="{065140B2-8C64-4BC4-9AF5-8CC1140B92DE}" srcOrd="1" destOrd="0" presId="urn:microsoft.com/office/officeart/2005/8/layout/cycle8"/>
    <dgm:cxn modelId="{9576C335-F9D5-479A-84DB-A5286D5D77BB}" type="presOf" srcId="{3C308DBE-9205-4C9E-AF1C-D1CED1C18938}" destId="{90B528BB-BCFD-47C0-A467-C9959818B6DF}" srcOrd="0" destOrd="4" presId="urn:microsoft.com/office/officeart/2005/8/layout/cycle8"/>
    <dgm:cxn modelId="{79632E39-6485-4396-81E8-300E11BF9095}" type="presOf" srcId="{D4BB3557-8385-4B70-A549-40573C987632}" destId="{717E1414-8529-453E-B061-A740950D45FF}" srcOrd="1" destOrd="0" presId="urn:microsoft.com/office/officeart/2005/8/layout/cycle8"/>
    <dgm:cxn modelId="{DD22233D-52A5-42F2-864D-EA409D9B5FD6}" type="presOf" srcId="{3C308DBE-9205-4C9E-AF1C-D1CED1C18938}" destId="{3B7291E1-F98D-41EE-8A9A-C470108F8CBA}" srcOrd="1" destOrd="4" presId="urn:microsoft.com/office/officeart/2005/8/layout/cycle8"/>
    <dgm:cxn modelId="{1FBB343F-74A5-4619-A39C-AC396528AE22}" type="presOf" srcId="{F4EBC6B3-4CD0-457A-AA23-DCB7CAD1CC5F}" destId="{75446A89-2FBE-4BA9-9428-39CB48152983}" srcOrd="0" destOrd="0" presId="urn:microsoft.com/office/officeart/2005/8/layout/cycle8"/>
    <dgm:cxn modelId="{FEBEF744-9E03-4AE6-81C9-20F15057255D}" type="presOf" srcId="{C006BFBE-D849-4796-AD49-68344BE93B1D}" destId="{3B7291E1-F98D-41EE-8A9A-C470108F8CBA}" srcOrd="1" destOrd="3" presId="urn:microsoft.com/office/officeart/2005/8/layout/cycle8"/>
    <dgm:cxn modelId="{CC22AE65-3096-477E-A0AC-B0180D8897C8}" type="presOf" srcId="{AD364FC8-DB01-4084-AA5D-8E0A15E6028C}" destId="{90B528BB-BCFD-47C0-A467-C9959818B6DF}" srcOrd="0" destOrd="1" presId="urn:microsoft.com/office/officeart/2005/8/layout/cycle8"/>
    <dgm:cxn modelId="{8C602D4A-ACCF-4BA2-B3A4-3489088F9E84}" type="presOf" srcId="{F4B32DDD-F81B-4E4C-8CA6-B643FA61495D}" destId="{90B528BB-BCFD-47C0-A467-C9959818B6DF}" srcOrd="0" destOrd="0" presId="urn:microsoft.com/office/officeart/2005/8/layout/cycle8"/>
    <dgm:cxn modelId="{AEB54273-F693-4469-A305-19D97849673A}" srcId="{F4B32DDD-F81B-4E4C-8CA6-B643FA61495D}" destId="{AD364FC8-DB01-4084-AA5D-8E0A15E6028C}" srcOrd="0" destOrd="0" parTransId="{F03DF15B-6986-4AAE-92EE-9C87EA397AEA}" sibTransId="{47038C6D-904E-4E4D-9E56-12666A5ACC94}"/>
    <dgm:cxn modelId="{B784D07B-6D76-4B70-A443-2967209F2667}" type="presOf" srcId="{EB27278E-6978-431A-992A-E523C9247856}" destId="{9A143BE3-5895-454D-AA7F-7111428CD425}" srcOrd="0" destOrd="0" presId="urn:microsoft.com/office/officeart/2005/8/layout/cycle8"/>
    <dgm:cxn modelId="{74990E89-6436-4A58-AE8A-27145DFCC2C7}" type="presOf" srcId="{F4B32DDD-F81B-4E4C-8CA6-B643FA61495D}" destId="{3B7291E1-F98D-41EE-8A9A-C470108F8CBA}" srcOrd="1" destOrd="0" presId="urn:microsoft.com/office/officeart/2005/8/layout/cycle8"/>
    <dgm:cxn modelId="{5F2C5B92-D741-4374-9BE3-4B6655938889}" type="presOf" srcId="{3F8BB559-A674-4366-A328-5034AB83FBA9}" destId="{07AE37AD-0C12-4334-B51B-74A7E615DD4B}" srcOrd="1" destOrd="0" presId="urn:microsoft.com/office/officeart/2005/8/layout/cycle8"/>
    <dgm:cxn modelId="{AAF44394-3266-480F-AAFC-DC4D4F8ED4B9}" type="presOf" srcId="{D4BB3557-8385-4B70-A549-40573C987632}" destId="{588265B2-9C21-4AFE-84EC-CACD11337790}" srcOrd="0" destOrd="0" presId="urn:microsoft.com/office/officeart/2005/8/layout/cycle8"/>
    <dgm:cxn modelId="{4E0596A2-F14B-4A7C-92F7-88B2A38A7330}" type="presOf" srcId="{6BA2B61A-AA7A-4DBF-87D6-68601013556F}" destId="{3B7291E1-F98D-41EE-8A9A-C470108F8CBA}" srcOrd="1" destOrd="2" presId="urn:microsoft.com/office/officeart/2005/8/layout/cycle8"/>
    <dgm:cxn modelId="{AE8FF4AB-39A8-4ECC-A850-29DF9E0C13F9}" srcId="{EB27278E-6978-431A-992A-E523C9247856}" destId="{D4BB3557-8385-4B70-A549-40573C987632}" srcOrd="2" destOrd="0" parTransId="{9B114FC5-667C-493F-A569-52B15ABFDBDB}" sibTransId="{A2497A1E-5A33-44F5-91FF-EBE56CCC045A}"/>
    <dgm:cxn modelId="{2EB816B8-8BEB-4EB5-A0AB-51BED3DA9DF2}" type="presOf" srcId="{C006BFBE-D849-4796-AD49-68344BE93B1D}" destId="{90B528BB-BCFD-47C0-A467-C9959818B6DF}" srcOrd="0" destOrd="3" presId="urn:microsoft.com/office/officeart/2005/8/layout/cycle8"/>
    <dgm:cxn modelId="{33B3ADC9-F4C4-4D0C-BF43-A6CD9F9F5C33}" srcId="{F4B32DDD-F81B-4E4C-8CA6-B643FA61495D}" destId="{3C308DBE-9205-4C9E-AF1C-D1CED1C18938}" srcOrd="3" destOrd="0" parTransId="{702FFFFE-2D71-413A-B969-765C9A4D2924}" sibTransId="{A35EBB2F-06DE-4824-A7FD-EE1BFC9A6A32}"/>
    <dgm:cxn modelId="{D976A7D2-B66C-47B8-9571-B9BF77640FFA}" srcId="{F4B32DDD-F81B-4E4C-8CA6-B643FA61495D}" destId="{6BA2B61A-AA7A-4DBF-87D6-68601013556F}" srcOrd="1" destOrd="0" parTransId="{57E8B676-3CB1-4F2F-9FEE-F89F88FFFF91}" sibTransId="{5EE11B19-07FE-479D-BAD7-8BA18CF6F711}"/>
    <dgm:cxn modelId="{A80CABD7-E73B-4EAC-AEDE-491722BE5426}" type="presOf" srcId="{3F8BB559-A674-4366-A328-5034AB83FBA9}" destId="{DCF9A86B-8892-4320-BF0A-0C96B13521AF}" srcOrd="0" destOrd="0" presId="urn:microsoft.com/office/officeart/2005/8/layout/cycle8"/>
    <dgm:cxn modelId="{2D415DE5-CDE3-4459-8DF5-923DD0C16EC0}" type="presOf" srcId="{6BA2B61A-AA7A-4DBF-87D6-68601013556F}" destId="{90B528BB-BCFD-47C0-A467-C9959818B6DF}" srcOrd="0" destOrd="2" presId="urn:microsoft.com/office/officeart/2005/8/layout/cycle8"/>
    <dgm:cxn modelId="{A5A431F4-8E5B-4F0D-AC0C-03B7876033D4}" type="presOf" srcId="{AD364FC8-DB01-4084-AA5D-8E0A15E6028C}" destId="{3B7291E1-F98D-41EE-8A9A-C470108F8CBA}" srcOrd="1" destOrd="1" presId="urn:microsoft.com/office/officeart/2005/8/layout/cycle8"/>
    <dgm:cxn modelId="{5D4649FD-3440-4C0F-90C9-3B7AFEB07A38}" srcId="{EB27278E-6978-431A-992A-E523C9247856}" destId="{F4B32DDD-F81B-4E4C-8CA6-B643FA61495D}" srcOrd="3" destOrd="0" parTransId="{178791B5-7453-4864-9DD8-561F2D3A5387}" sibTransId="{5165480D-A12A-4DBC-BC9D-4E261E1AA6D5}"/>
    <dgm:cxn modelId="{D7B2DDD3-B0E1-4B17-BA42-B6D5EC128E13}" type="presParOf" srcId="{9A143BE3-5895-454D-AA7F-7111428CD425}" destId="{75446A89-2FBE-4BA9-9428-39CB48152983}" srcOrd="0" destOrd="0" presId="urn:microsoft.com/office/officeart/2005/8/layout/cycle8"/>
    <dgm:cxn modelId="{3237C9D8-7F27-4EFE-B0CC-33B968063FDC}" type="presParOf" srcId="{9A143BE3-5895-454D-AA7F-7111428CD425}" destId="{366BBCAE-2A65-44C9-9963-8F11A3B3D355}" srcOrd="1" destOrd="0" presId="urn:microsoft.com/office/officeart/2005/8/layout/cycle8"/>
    <dgm:cxn modelId="{69954B2F-8C4C-46BD-8629-5D6B0F491D65}" type="presParOf" srcId="{9A143BE3-5895-454D-AA7F-7111428CD425}" destId="{C9868884-12D1-45E5-8F8E-B1D0B8D0EC8D}" srcOrd="2" destOrd="0" presId="urn:microsoft.com/office/officeart/2005/8/layout/cycle8"/>
    <dgm:cxn modelId="{30BCCE73-39CD-49D1-8787-9E4E8052A2C8}" type="presParOf" srcId="{9A143BE3-5895-454D-AA7F-7111428CD425}" destId="{065140B2-8C64-4BC4-9AF5-8CC1140B92DE}" srcOrd="3" destOrd="0" presId="urn:microsoft.com/office/officeart/2005/8/layout/cycle8"/>
    <dgm:cxn modelId="{37B979D2-39ED-4B0B-8BC2-46E798BC2208}" type="presParOf" srcId="{9A143BE3-5895-454D-AA7F-7111428CD425}" destId="{DCF9A86B-8892-4320-BF0A-0C96B13521AF}" srcOrd="4" destOrd="0" presId="urn:microsoft.com/office/officeart/2005/8/layout/cycle8"/>
    <dgm:cxn modelId="{60F37758-1EC6-42D8-8213-8327A5A71792}" type="presParOf" srcId="{9A143BE3-5895-454D-AA7F-7111428CD425}" destId="{56D43726-D873-477C-91A2-EED487CA67EC}" srcOrd="5" destOrd="0" presId="urn:microsoft.com/office/officeart/2005/8/layout/cycle8"/>
    <dgm:cxn modelId="{AC6D9AF4-9977-438B-88F4-516F7D4B3473}" type="presParOf" srcId="{9A143BE3-5895-454D-AA7F-7111428CD425}" destId="{C65E5946-4F98-4C45-9273-576535690269}" srcOrd="6" destOrd="0" presId="urn:microsoft.com/office/officeart/2005/8/layout/cycle8"/>
    <dgm:cxn modelId="{A98B4098-21B7-4574-8B1E-25DE52693AAB}" type="presParOf" srcId="{9A143BE3-5895-454D-AA7F-7111428CD425}" destId="{07AE37AD-0C12-4334-B51B-74A7E615DD4B}" srcOrd="7" destOrd="0" presId="urn:microsoft.com/office/officeart/2005/8/layout/cycle8"/>
    <dgm:cxn modelId="{08861C98-494A-4A3E-B8A3-10EF1B7D09AF}" type="presParOf" srcId="{9A143BE3-5895-454D-AA7F-7111428CD425}" destId="{588265B2-9C21-4AFE-84EC-CACD11337790}" srcOrd="8" destOrd="0" presId="urn:microsoft.com/office/officeart/2005/8/layout/cycle8"/>
    <dgm:cxn modelId="{842AFD80-1BC7-42C4-8C7A-0B8AD2913B6E}" type="presParOf" srcId="{9A143BE3-5895-454D-AA7F-7111428CD425}" destId="{069E478D-C66A-42CA-907F-3BD171E70985}" srcOrd="9" destOrd="0" presId="urn:microsoft.com/office/officeart/2005/8/layout/cycle8"/>
    <dgm:cxn modelId="{E4BDCAC6-95B4-44A6-95C9-37C9A8134C09}" type="presParOf" srcId="{9A143BE3-5895-454D-AA7F-7111428CD425}" destId="{0DECD8E1-6C4D-49DA-8C54-7046AD8C070C}" srcOrd="10" destOrd="0" presId="urn:microsoft.com/office/officeart/2005/8/layout/cycle8"/>
    <dgm:cxn modelId="{A558D3FA-9925-4F13-9AAD-059BA92E07DD}" type="presParOf" srcId="{9A143BE3-5895-454D-AA7F-7111428CD425}" destId="{717E1414-8529-453E-B061-A740950D45FF}" srcOrd="11" destOrd="0" presId="urn:microsoft.com/office/officeart/2005/8/layout/cycle8"/>
    <dgm:cxn modelId="{32F222B7-385D-4486-884C-11482AA7253D}" type="presParOf" srcId="{9A143BE3-5895-454D-AA7F-7111428CD425}" destId="{90B528BB-BCFD-47C0-A467-C9959818B6DF}" srcOrd="12" destOrd="0" presId="urn:microsoft.com/office/officeart/2005/8/layout/cycle8"/>
    <dgm:cxn modelId="{031506CE-79E8-432D-89AA-7A6D79CE824E}" type="presParOf" srcId="{9A143BE3-5895-454D-AA7F-7111428CD425}" destId="{54BBB457-2CA4-4165-AAFF-35024CC2472C}" srcOrd="13" destOrd="0" presId="urn:microsoft.com/office/officeart/2005/8/layout/cycle8"/>
    <dgm:cxn modelId="{DB9E2549-D5D1-4E18-8580-ADF86D55CD03}" type="presParOf" srcId="{9A143BE3-5895-454D-AA7F-7111428CD425}" destId="{82E1C5F3-5DA9-47E9-9AC4-C67679B3E410}" srcOrd="14" destOrd="0" presId="urn:microsoft.com/office/officeart/2005/8/layout/cycle8"/>
    <dgm:cxn modelId="{87894550-97B0-461B-8D78-D09B4A65FC48}" type="presParOf" srcId="{9A143BE3-5895-454D-AA7F-7111428CD425}" destId="{3B7291E1-F98D-41EE-8A9A-C470108F8CBA}" srcOrd="15" destOrd="0" presId="urn:microsoft.com/office/officeart/2005/8/layout/cycle8"/>
    <dgm:cxn modelId="{F1826BC8-9E5D-4EF1-B44F-B8605BBF9F63}" type="presParOf" srcId="{9A143BE3-5895-454D-AA7F-7111428CD425}" destId="{9A733A21-0FF5-451C-AD83-8A979C4E4C69}" srcOrd="16" destOrd="0" presId="urn:microsoft.com/office/officeart/2005/8/layout/cycle8"/>
    <dgm:cxn modelId="{F60B588E-9539-4C96-949D-9E8387AE3D03}" type="presParOf" srcId="{9A143BE3-5895-454D-AA7F-7111428CD425}" destId="{1F9241EF-FD66-4737-A0C8-0CD3B5B4DCA3}" srcOrd="17" destOrd="0" presId="urn:microsoft.com/office/officeart/2005/8/layout/cycle8"/>
    <dgm:cxn modelId="{7967757A-7E88-40BE-995B-941013B51630}" type="presParOf" srcId="{9A143BE3-5895-454D-AA7F-7111428CD425}" destId="{330E6DAA-4B52-4820-B6F3-4B3E40C31CE5}" srcOrd="18" destOrd="0" presId="urn:microsoft.com/office/officeart/2005/8/layout/cycle8"/>
    <dgm:cxn modelId="{909B1156-6733-4A0A-BF5B-2114826B6BC6}" type="presParOf" srcId="{9A143BE3-5895-454D-AA7F-7111428CD425}" destId="{EEE68502-1A41-478E-921E-EFF41022D826}" srcOrd="1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0AE8991-10C1-458E-8352-A6845C0404C6}" type="doc">
      <dgm:prSet loTypeId="urn:microsoft.com/office/officeart/2005/8/layout/vList2" loCatId="list" qsTypeId="urn:microsoft.com/office/officeart/2005/8/quickstyle/simple2" qsCatId="simple" csTypeId="urn:microsoft.com/office/officeart/2005/8/colors/colorful2" csCatId="colorful" phldr="1"/>
      <dgm:spPr/>
      <dgm:t>
        <a:bodyPr/>
        <a:lstStyle/>
        <a:p>
          <a:endParaRPr lang="pl-PL"/>
        </a:p>
      </dgm:t>
    </dgm:pt>
    <dgm:pt modelId="{F1018BD8-9645-41E0-84C5-E8E147DBA26B}">
      <dgm:prSet phldrT="[Tekst]" phldr="0"/>
      <dgm:spPr/>
      <dgm:t>
        <a:bodyPr/>
        <a:lstStyle/>
        <a:p>
          <a:pPr rtl="0"/>
          <a:r>
            <a:rPr lang="pl-PL">
              <a:latin typeface="Bookman Old Style" panose="020F0302020204030204"/>
            </a:rPr>
            <a:t>Leczenie zindywidualizowane ze współudziałem i akceptacją pacjenta/rodziny</a:t>
          </a:r>
          <a:endParaRPr lang="pl-PL"/>
        </a:p>
      </dgm:t>
    </dgm:pt>
    <dgm:pt modelId="{2B095FD9-0F80-4B5D-A16C-97221AA4166C}" type="parTrans" cxnId="{276C4CAE-26F0-442C-8B96-FD9F12E4E3F1}">
      <dgm:prSet/>
      <dgm:spPr/>
      <dgm:t>
        <a:bodyPr/>
        <a:lstStyle/>
        <a:p>
          <a:endParaRPr lang="pl-PL"/>
        </a:p>
      </dgm:t>
    </dgm:pt>
    <dgm:pt modelId="{F3AEF59B-D6E5-4945-A846-356449504E35}" type="sibTrans" cxnId="{276C4CAE-26F0-442C-8B96-FD9F12E4E3F1}">
      <dgm:prSet/>
      <dgm:spPr/>
      <dgm:t>
        <a:bodyPr/>
        <a:lstStyle/>
        <a:p>
          <a:endParaRPr lang="pl-PL"/>
        </a:p>
      </dgm:t>
    </dgm:pt>
    <dgm:pt modelId="{905C4BC8-B27E-42D2-8121-D74AB29FB957}">
      <dgm:prSet phldr="0"/>
      <dgm:spPr/>
      <dgm:t>
        <a:bodyPr/>
        <a:lstStyle/>
        <a:p>
          <a:pPr rtl="0"/>
          <a:r>
            <a:rPr lang="pl-PL" dirty="0">
              <a:latin typeface="Bookman Old Style" panose="020F0302020204030204"/>
            </a:rPr>
            <a:t>Zalecana coroczna weryfikacja wiedzy i ew reedukacja (lub przy pojawieniu się czynników ryzyka lub powikłań</a:t>
          </a:r>
        </a:p>
      </dgm:t>
    </dgm:pt>
    <dgm:pt modelId="{DCB3F814-4E46-407D-84CC-981586638D42}" type="parTrans" cxnId="{D93E7EFD-982D-4B1B-9BC9-866982A9B217}">
      <dgm:prSet/>
      <dgm:spPr/>
    </dgm:pt>
    <dgm:pt modelId="{5F5C0FFB-5B6E-40BE-B8C5-964404880440}" type="sibTrans" cxnId="{D93E7EFD-982D-4B1B-9BC9-866982A9B217}">
      <dgm:prSet/>
      <dgm:spPr/>
      <dgm:t>
        <a:bodyPr/>
        <a:lstStyle/>
        <a:p>
          <a:endParaRPr lang="en-US"/>
        </a:p>
      </dgm:t>
    </dgm:pt>
    <dgm:pt modelId="{DD6C348C-DDA3-4A24-830B-E67C7D778556}">
      <dgm:prSet phldr="0"/>
      <dgm:spPr/>
      <dgm:t>
        <a:bodyPr/>
        <a:lstStyle/>
        <a:p>
          <a:r>
            <a:rPr lang="pl-PL" dirty="0">
              <a:latin typeface="Bookman Old Style" panose="020F0302020204030204"/>
            </a:rPr>
            <a:t>Skriningi</a:t>
          </a:r>
        </a:p>
      </dgm:t>
    </dgm:pt>
    <dgm:pt modelId="{E2A103F5-A124-4D45-859B-590EDA059C4B}" type="parTrans" cxnId="{114BD8C1-6D9B-41F5-9F96-1AC8F4A304D4}">
      <dgm:prSet/>
      <dgm:spPr/>
    </dgm:pt>
    <dgm:pt modelId="{896EA026-C39F-4076-8E40-E17762A108DE}" type="sibTrans" cxnId="{114BD8C1-6D9B-41F5-9F96-1AC8F4A304D4}">
      <dgm:prSet/>
      <dgm:spPr/>
    </dgm:pt>
    <dgm:pt modelId="{2EDA4B8D-5770-425A-99CD-85B94BE502EE}">
      <dgm:prSet phldr="0"/>
      <dgm:spPr/>
      <dgm:t>
        <a:bodyPr/>
        <a:lstStyle/>
        <a:p>
          <a:pPr rtl="0"/>
          <a:r>
            <a:rPr lang="pl-PL" dirty="0"/>
            <a:t>Regularna kontrola dna oczu i leczenie retinopatii zmniejsza ryzyko utraty wzroku o 98%</a:t>
          </a:r>
          <a:endParaRPr lang="pl-PL" dirty="0">
            <a:latin typeface="Bookman Old Style" panose="020F0302020204030204"/>
          </a:endParaRPr>
        </a:p>
      </dgm:t>
    </dgm:pt>
    <dgm:pt modelId="{54318150-5AC5-4DFD-9459-02D5A64D9DB2}" type="parTrans" cxnId="{A625BB8A-1ACE-4039-ACAC-15D9266937AB}">
      <dgm:prSet/>
      <dgm:spPr/>
    </dgm:pt>
    <dgm:pt modelId="{53FF6CB6-C5B5-449E-9E13-2D5150DB519E}" type="sibTrans" cxnId="{A625BB8A-1ACE-4039-ACAC-15D9266937AB}">
      <dgm:prSet/>
      <dgm:spPr/>
    </dgm:pt>
    <dgm:pt modelId="{6A09683A-1426-4F03-9829-A377CD48A821}">
      <dgm:prSet phldr="0"/>
      <dgm:spPr/>
      <dgm:t>
        <a:bodyPr/>
        <a:lstStyle/>
        <a:p>
          <a:endParaRPr lang="pl-PL" dirty="0">
            <a:latin typeface="Bookman Old Style" panose="020F0302020204030204"/>
          </a:endParaRPr>
        </a:p>
      </dgm:t>
    </dgm:pt>
    <dgm:pt modelId="{556FE914-716E-4590-A7C1-4386D47D3BE7}" type="parTrans" cxnId="{1477291F-9364-44CF-8D22-837D9DD349D3}">
      <dgm:prSet/>
      <dgm:spPr/>
    </dgm:pt>
    <dgm:pt modelId="{C215AFA1-E142-4241-9C04-8C5EF682C903}" type="sibTrans" cxnId="{1477291F-9364-44CF-8D22-837D9DD349D3}">
      <dgm:prSet/>
      <dgm:spPr/>
    </dgm:pt>
    <dgm:pt modelId="{9E311A8A-7EFB-40EE-A9EE-6A3E5DFFBB5D}">
      <dgm:prSet phldr="0"/>
      <dgm:spPr/>
      <dgm:t>
        <a:bodyPr/>
        <a:lstStyle/>
        <a:p>
          <a:pPr rtl="0"/>
          <a:r>
            <a:rPr lang="pl-PL" dirty="0"/>
            <a:t>Wsparcie psychologiczne zintegrowane z opieką diabetologiczną</a:t>
          </a:r>
        </a:p>
      </dgm:t>
    </dgm:pt>
    <dgm:pt modelId="{247F6001-058B-4710-900B-1A17EAC9EA28}" type="parTrans" cxnId="{5D78B299-BDD4-4F6C-99AA-DACDFBD568A6}">
      <dgm:prSet/>
      <dgm:spPr/>
    </dgm:pt>
    <dgm:pt modelId="{F293F377-2185-474F-8B14-7CDF14412BB0}" type="sibTrans" cxnId="{5D78B299-BDD4-4F6C-99AA-DACDFBD568A6}">
      <dgm:prSet/>
      <dgm:spPr/>
    </dgm:pt>
    <dgm:pt modelId="{951AAE33-8132-4454-8B90-65D47B1FAECA}">
      <dgm:prSet phldr="0"/>
      <dgm:spPr/>
      <dgm:t>
        <a:bodyPr/>
        <a:lstStyle/>
        <a:p>
          <a:pPr rtl="0"/>
          <a:r>
            <a:rPr lang="pl-PL" dirty="0"/>
            <a:t>Dostępne w celu osiągania celów terapii i poprawy jakości życia</a:t>
          </a:r>
        </a:p>
      </dgm:t>
    </dgm:pt>
    <dgm:pt modelId="{52EE28D9-AE9A-4E33-B178-17B59996FA5F}" type="parTrans" cxnId="{5357EDA6-A9A7-4007-8A7E-3E3DADE01C20}">
      <dgm:prSet/>
      <dgm:spPr/>
    </dgm:pt>
    <dgm:pt modelId="{3C62F49D-0A73-4FCA-B0F7-E87B300E39DB}" type="sibTrans" cxnId="{5357EDA6-A9A7-4007-8A7E-3E3DADE01C20}">
      <dgm:prSet/>
      <dgm:spPr/>
    </dgm:pt>
    <dgm:pt modelId="{C4BC60E9-893E-41ED-99DC-E5EF0B4C6BBA}" type="pres">
      <dgm:prSet presAssocID="{D0AE8991-10C1-458E-8352-A6845C0404C6}" presName="linear" presStyleCnt="0">
        <dgm:presLayoutVars>
          <dgm:animLvl val="lvl"/>
          <dgm:resizeHandles val="exact"/>
        </dgm:presLayoutVars>
      </dgm:prSet>
      <dgm:spPr/>
    </dgm:pt>
    <dgm:pt modelId="{C0E5399D-8F8B-4AB9-B2A3-195F86A73301}" type="pres">
      <dgm:prSet presAssocID="{F1018BD8-9645-41E0-84C5-E8E147DBA26B}" presName="parentText" presStyleLbl="node1" presStyleIdx="0" presStyleCnt="3">
        <dgm:presLayoutVars>
          <dgm:chMax val="0"/>
          <dgm:bulletEnabled val="1"/>
        </dgm:presLayoutVars>
      </dgm:prSet>
      <dgm:spPr/>
    </dgm:pt>
    <dgm:pt modelId="{BB903768-4FF9-49D2-BD64-1642F3D7A086}" type="pres">
      <dgm:prSet presAssocID="{F1018BD8-9645-41E0-84C5-E8E147DBA26B}" presName="childText" presStyleLbl="revTx" presStyleIdx="0" presStyleCnt="3">
        <dgm:presLayoutVars>
          <dgm:bulletEnabled val="1"/>
        </dgm:presLayoutVars>
      </dgm:prSet>
      <dgm:spPr/>
    </dgm:pt>
    <dgm:pt modelId="{0C4CD187-5001-43FF-BA66-900786060C7D}" type="pres">
      <dgm:prSet presAssocID="{DD6C348C-DDA3-4A24-830B-E67C7D778556}" presName="parentText" presStyleLbl="node1" presStyleIdx="1" presStyleCnt="3">
        <dgm:presLayoutVars>
          <dgm:chMax val="0"/>
          <dgm:bulletEnabled val="1"/>
        </dgm:presLayoutVars>
      </dgm:prSet>
      <dgm:spPr/>
    </dgm:pt>
    <dgm:pt modelId="{BB5B885B-9686-4EFA-82C8-F2A502C986F7}" type="pres">
      <dgm:prSet presAssocID="{DD6C348C-DDA3-4A24-830B-E67C7D778556}" presName="childText" presStyleLbl="revTx" presStyleIdx="1" presStyleCnt="3">
        <dgm:presLayoutVars>
          <dgm:bulletEnabled val="1"/>
        </dgm:presLayoutVars>
      </dgm:prSet>
      <dgm:spPr/>
    </dgm:pt>
    <dgm:pt modelId="{6876B60A-88C7-4578-9CCB-DC145E0A3742}" type="pres">
      <dgm:prSet presAssocID="{9E311A8A-7EFB-40EE-A9EE-6A3E5DFFBB5D}" presName="parentText" presStyleLbl="node1" presStyleIdx="2" presStyleCnt="3">
        <dgm:presLayoutVars>
          <dgm:chMax val="0"/>
          <dgm:bulletEnabled val="1"/>
        </dgm:presLayoutVars>
      </dgm:prSet>
      <dgm:spPr/>
    </dgm:pt>
    <dgm:pt modelId="{3B74C444-7F4A-4CB5-BB88-92B6F48C5ED8}" type="pres">
      <dgm:prSet presAssocID="{9E311A8A-7EFB-40EE-A9EE-6A3E5DFFBB5D}" presName="childText" presStyleLbl="revTx" presStyleIdx="2" presStyleCnt="3">
        <dgm:presLayoutVars>
          <dgm:bulletEnabled val="1"/>
        </dgm:presLayoutVars>
      </dgm:prSet>
      <dgm:spPr/>
    </dgm:pt>
  </dgm:ptLst>
  <dgm:cxnLst>
    <dgm:cxn modelId="{1477291F-9364-44CF-8D22-837D9DD349D3}" srcId="{9E311A8A-7EFB-40EE-A9EE-6A3E5DFFBB5D}" destId="{6A09683A-1426-4F03-9829-A377CD48A821}" srcOrd="1" destOrd="0" parTransId="{556FE914-716E-4590-A7C1-4386D47D3BE7}" sibTransId="{C215AFA1-E142-4241-9C04-8C5EF682C903}"/>
    <dgm:cxn modelId="{DFBB7B2C-7773-4A4B-ABE7-8E9E03761B2F}" type="presOf" srcId="{DD6C348C-DDA3-4A24-830B-E67C7D778556}" destId="{0C4CD187-5001-43FF-BA66-900786060C7D}" srcOrd="0" destOrd="0" presId="urn:microsoft.com/office/officeart/2005/8/layout/vList2"/>
    <dgm:cxn modelId="{96AC2E31-1572-4196-81D5-5836514A2CB5}" type="presOf" srcId="{2EDA4B8D-5770-425A-99CD-85B94BE502EE}" destId="{BB5B885B-9686-4EFA-82C8-F2A502C986F7}" srcOrd="0" destOrd="0" presId="urn:microsoft.com/office/officeart/2005/8/layout/vList2"/>
    <dgm:cxn modelId="{591CAF70-23E1-4DD0-AA76-E8E392B4E556}" type="presOf" srcId="{6A09683A-1426-4F03-9829-A377CD48A821}" destId="{3B74C444-7F4A-4CB5-BB88-92B6F48C5ED8}" srcOrd="0" destOrd="1" presId="urn:microsoft.com/office/officeart/2005/8/layout/vList2"/>
    <dgm:cxn modelId="{A5FB0F8A-2CC6-4389-8A20-69BDCA9AC180}" type="presOf" srcId="{905C4BC8-B27E-42D2-8121-D74AB29FB957}" destId="{BB903768-4FF9-49D2-BD64-1642F3D7A086}" srcOrd="0" destOrd="0" presId="urn:microsoft.com/office/officeart/2005/8/layout/vList2"/>
    <dgm:cxn modelId="{A625BB8A-1ACE-4039-ACAC-15D9266937AB}" srcId="{DD6C348C-DDA3-4A24-830B-E67C7D778556}" destId="{2EDA4B8D-5770-425A-99CD-85B94BE502EE}" srcOrd="0" destOrd="0" parTransId="{54318150-5AC5-4DFD-9459-02D5A64D9DB2}" sibTransId="{53FF6CB6-C5B5-449E-9E13-2D5150DB519E}"/>
    <dgm:cxn modelId="{5D78B299-BDD4-4F6C-99AA-DACDFBD568A6}" srcId="{D0AE8991-10C1-458E-8352-A6845C0404C6}" destId="{9E311A8A-7EFB-40EE-A9EE-6A3E5DFFBB5D}" srcOrd="2" destOrd="0" parTransId="{247F6001-058B-4710-900B-1A17EAC9EA28}" sibTransId="{F293F377-2185-474F-8B14-7CDF14412BB0}"/>
    <dgm:cxn modelId="{5357EDA6-A9A7-4007-8A7E-3E3DADE01C20}" srcId="{9E311A8A-7EFB-40EE-A9EE-6A3E5DFFBB5D}" destId="{951AAE33-8132-4454-8B90-65D47B1FAECA}" srcOrd="0" destOrd="0" parTransId="{52EE28D9-AE9A-4E33-B178-17B59996FA5F}" sibTransId="{3C62F49D-0A73-4FCA-B0F7-E87B300E39DB}"/>
    <dgm:cxn modelId="{276C4CAE-26F0-442C-8B96-FD9F12E4E3F1}" srcId="{D0AE8991-10C1-458E-8352-A6845C0404C6}" destId="{F1018BD8-9645-41E0-84C5-E8E147DBA26B}" srcOrd="0" destOrd="0" parTransId="{2B095FD9-0F80-4B5D-A16C-97221AA4166C}" sibTransId="{F3AEF59B-D6E5-4945-A846-356449504E35}"/>
    <dgm:cxn modelId="{47D743B1-8A9F-406E-A5FF-A16DE017993C}" type="presOf" srcId="{F1018BD8-9645-41E0-84C5-E8E147DBA26B}" destId="{C0E5399D-8F8B-4AB9-B2A3-195F86A73301}" srcOrd="0" destOrd="0" presId="urn:microsoft.com/office/officeart/2005/8/layout/vList2"/>
    <dgm:cxn modelId="{114BD8C1-6D9B-41F5-9F96-1AC8F4A304D4}" srcId="{D0AE8991-10C1-458E-8352-A6845C0404C6}" destId="{DD6C348C-DDA3-4A24-830B-E67C7D778556}" srcOrd="1" destOrd="0" parTransId="{E2A103F5-A124-4D45-859B-590EDA059C4B}" sibTransId="{896EA026-C39F-4076-8E40-E17762A108DE}"/>
    <dgm:cxn modelId="{B33510D0-165F-48D6-895F-09C56EC61934}" type="presOf" srcId="{951AAE33-8132-4454-8B90-65D47B1FAECA}" destId="{3B74C444-7F4A-4CB5-BB88-92B6F48C5ED8}" srcOrd="0" destOrd="0" presId="urn:microsoft.com/office/officeart/2005/8/layout/vList2"/>
    <dgm:cxn modelId="{522DE2E9-EF9E-46BC-965F-B50B99914698}" type="presOf" srcId="{D0AE8991-10C1-458E-8352-A6845C0404C6}" destId="{C4BC60E9-893E-41ED-99DC-E5EF0B4C6BBA}" srcOrd="0" destOrd="0" presId="urn:microsoft.com/office/officeart/2005/8/layout/vList2"/>
    <dgm:cxn modelId="{D50266FB-AD23-4E7D-A51E-D48A30682398}" type="presOf" srcId="{9E311A8A-7EFB-40EE-A9EE-6A3E5DFFBB5D}" destId="{6876B60A-88C7-4578-9CCB-DC145E0A3742}" srcOrd="0" destOrd="0" presId="urn:microsoft.com/office/officeart/2005/8/layout/vList2"/>
    <dgm:cxn modelId="{D93E7EFD-982D-4B1B-9BC9-866982A9B217}" srcId="{F1018BD8-9645-41E0-84C5-E8E147DBA26B}" destId="{905C4BC8-B27E-42D2-8121-D74AB29FB957}" srcOrd="0" destOrd="0" parTransId="{DCB3F814-4E46-407D-84CC-981586638D42}" sibTransId="{5F5C0FFB-5B6E-40BE-B8C5-964404880440}"/>
    <dgm:cxn modelId="{296FBF85-A2F5-41C8-8AE2-444226C1E4C5}" type="presParOf" srcId="{C4BC60E9-893E-41ED-99DC-E5EF0B4C6BBA}" destId="{C0E5399D-8F8B-4AB9-B2A3-195F86A73301}" srcOrd="0" destOrd="0" presId="urn:microsoft.com/office/officeart/2005/8/layout/vList2"/>
    <dgm:cxn modelId="{FB434316-B962-4349-8B2B-C4B9AF28702A}" type="presParOf" srcId="{C4BC60E9-893E-41ED-99DC-E5EF0B4C6BBA}" destId="{BB903768-4FF9-49D2-BD64-1642F3D7A086}" srcOrd="1" destOrd="0" presId="urn:microsoft.com/office/officeart/2005/8/layout/vList2"/>
    <dgm:cxn modelId="{CABDBF4A-B540-4461-8FB6-E98470B187A7}" type="presParOf" srcId="{C4BC60E9-893E-41ED-99DC-E5EF0B4C6BBA}" destId="{0C4CD187-5001-43FF-BA66-900786060C7D}" srcOrd="2" destOrd="0" presId="urn:microsoft.com/office/officeart/2005/8/layout/vList2"/>
    <dgm:cxn modelId="{F301C7E2-73E6-4D04-9939-01CEFDAF0F1E}" type="presParOf" srcId="{C4BC60E9-893E-41ED-99DC-E5EF0B4C6BBA}" destId="{BB5B885B-9686-4EFA-82C8-F2A502C986F7}" srcOrd="3" destOrd="0" presId="urn:microsoft.com/office/officeart/2005/8/layout/vList2"/>
    <dgm:cxn modelId="{B0FCD16A-AC4D-46EB-8CA8-E8BC567E5387}" type="presParOf" srcId="{C4BC60E9-893E-41ED-99DC-E5EF0B4C6BBA}" destId="{6876B60A-88C7-4578-9CCB-DC145E0A3742}" srcOrd="4" destOrd="0" presId="urn:microsoft.com/office/officeart/2005/8/layout/vList2"/>
    <dgm:cxn modelId="{6B9E1E17-EA02-4DF3-99FA-69AD83C5E40E}" type="presParOf" srcId="{C4BC60E9-893E-41ED-99DC-E5EF0B4C6BBA}" destId="{3B74C444-7F4A-4CB5-BB88-92B6F48C5ED8}"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AA83718-83F2-4A3D-9771-4F701B42D016}" type="doc">
      <dgm:prSet loTypeId="urn:microsoft.com/office/officeart/2008/layout/LinedList" loCatId="list" qsTypeId="urn:microsoft.com/office/officeart/2005/8/quickstyle/simple2" qsCatId="simple" csTypeId="urn:microsoft.com/office/officeart/2005/8/colors/colorful5" csCatId="colorful" phldr="1"/>
      <dgm:spPr/>
      <dgm:t>
        <a:bodyPr/>
        <a:lstStyle/>
        <a:p>
          <a:endParaRPr lang="pl-PL"/>
        </a:p>
      </dgm:t>
    </dgm:pt>
    <dgm:pt modelId="{6395E610-2311-4500-A9C9-AE90E0FCA949}">
      <dgm:prSet phldrT="[Tekst]" custT="1"/>
      <dgm:spPr/>
      <dgm:t>
        <a:bodyPr/>
        <a:lstStyle/>
        <a:p>
          <a:r>
            <a:rPr lang="pl-PL" sz="2400" dirty="0"/>
            <a:t>Wzmacnia mięśnie</a:t>
          </a:r>
        </a:p>
      </dgm:t>
    </dgm:pt>
    <dgm:pt modelId="{3FEDC1C0-5F0D-4A93-8E24-FF06EC56B31C}" type="parTrans" cxnId="{4E8660F0-A8A7-4468-A5EE-BA6E50E81B91}">
      <dgm:prSet/>
      <dgm:spPr/>
      <dgm:t>
        <a:bodyPr/>
        <a:lstStyle/>
        <a:p>
          <a:endParaRPr lang="pl-PL"/>
        </a:p>
      </dgm:t>
    </dgm:pt>
    <dgm:pt modelId="{E447BD2D-50A6-4372-8697-B7240D981A04}" type="sibTrans" cxnId="{4E8660F0-A8A7-4468-A5EE-BA6E50E81B91}">
      <dgm:prSet/>
      <dgm:spPr/>
      <dgm:t>
        <a:bodyPr/>
        <a:lstStyle/>
        <a:p>
          <a:endParaRPr lang="pl-PL"/>
        </a:p>
      </dgm:t>
    </dgm:pt>
    <dgm:pt modelId="{5DC2F804-8E3E-44E3-A9A5-3434B6191080}">
      <dgm:prSet phldrT="[Tekst]" custT="1"/>
      <dgm:spPr/>
      <dgm:t>
        <a:bodyPr/>
        <a:lstStyle/>
        <a:p>
          <a:r>
            <a:rPr lang="pl-PL" sz="2400" dirty="0"/>
            <a:t>Kształtuje sylwetkę</a:t>
          </a:r>
        </a:p>
      </dgm:t>
    </dgm:pt>
    <dgm:pt modelId="{EDAE06E8-673B-4DEE-878D-DB8463F09A47}" type="parTrans" cxnId="{E643A3BE-4A9E-4081-8BF6-EC3BC12A9286}">
      <dgm:prSet/>
      <dgm:spPr/>
      <dgm:t>
        <a:bodyPr/>
        <a:lstStyle/>
        <a:p>
          <a:endParaRPr lang="pl-PL"/>
        </a:p>
      </dgm:t>
    </dgm:pt>
    <dgm:pt modelId="{C39A67B5-1139-4FD2-A2C5-B3E6252ED493}" type="sibTrans" cxnId="{E643A3BE-4A9E-4081-8BF6-EC3BC12A9286}">
      <dgm:prSet/>
      <dgm:spPr/>
      <dgm:t>
        <a:bodyPr/>
        <a:lstStyle/>
        <a:p>
          <a:endParaRPr lang="pl-PL"/>
        </a:p>
      </dgm:t>
    </dgm:pt>
    <dgm:pt modelId="{D477E396-B29A-48B6-8176-8FAC8633DBD6}">
      <dgm:prSet phldrT="[Tekst]" custT="1"/>
      <dgm:spPr/>
      <dgm:t>
        <a:bodyPr/>
        <a:lstStyle/>
        <a:p>
          <a:r>
            <a:rPr lang="pl-PL" sz="2400" dirty="0"/>
            <a:t>Wzmacnia odporność</a:t>
          </a:r>
        </a:p>
      </dgm:t>
    </dgm:pt>
    <dgm:pt modelId="{2ED5E641-9CAD-44DF-A534-9C497F5460A6}" type="parTrans" cxnId="{F8C92F0D-A541-4F2E-BB36-7BB5E75B7A41}">
      <dgm:prSet/>
      <dgm:spPr/>
      <dgm:t>
        <a:bodyPr/>
        <a:lstStyle/>
        <a:p>
          <a:endParaRPr lang="pl-PL"/>
        </a:p>
      </dgm:t>
    </dgm:pt>
    <dgm:pt modelId="{6B6E1D3E-3865-46DE-81CD-28C9A082649D}" type="sibTrans" cxnId="{F8C92F0D-A541-4F2E-BB36-7BB5E75B7A41}">
      <dgm:prSet/>
      <dgm:spPr/>
      <dgm:t>
        <a:bodyPr/>
        <a:lstStyle/>
        <a:p>
          <a:endParaRPr lang="pl-PL"/>
        </a:p>
      </dgm:t>
    </dgm:pt>
    <dgm:pt modelId="{9EBAA847-0B4D-4024-845B-2FCB30FD9AB6}">
      <dgm:prSet phldrT="[Tekst]" custT="1"/>
      <dgm:spPr/>
      <dgm:t>
        <a:bodyPr/>
        <a:lstStyle/>
        <a:p>
          <a:r>
            <a:rPr lang="pl-PL" sz="2400" dirty="0"/>
            <a:t>Poprawia funkcjonowanie całego organizmu</a:t>
          </a:r>
        </a:p>
      </dgm:t>
    </dgm:pt>
    <dgm:pt modelId="{2BC910D2-F2BD-48CB-94CF-FE3047D21083}" type="parTrans" cxnId="{A17B21A1-8671-4ECA-B9B1-A8C1E39C465B}">
      <dgm:prSet/>
      <dgm:spPr/>
      <dgm:t>
        <a:bodyPr/>
        <a:lstStyle/>
        <a:p>
          <a:endParaRPr lang="pl-PL"/>
        </a:p>
      </dgm:t>
    </dgm:pt>
    <dgm:pt modelId="{D8FC4419-2852-4B54-B0E4-136145D8B70B}" type="sibTrans" cxnId="{A17B21A1-8671-4ECA-B9B1-A8C1E39C465B}">
      <dgm:prSet/>
      <dgm:spPr/>
      <dgm:t>
        <a:bodyPr/>
        <a:lstStyle/>
        <a:p>
          <a:endParaRPr lang="pl-PL"/>
        </a:p>
      </dgm:t>
    </dgm:pt>
    <dgm:pt modelId="{ED1C4CA7-8242-46D4-8EAB-F97D9CEB8489}">
      <dgm:prSet phldrT="[Tekst]" custT="1"/>
      <dgm:spPr/>
      <dgm:t>
        <a:bodyPr/>
        <a:lstStyle/>
        <a:p>
          <a:r>
            <a:rPr lang="pl-PL" sz="2400" dirty="0"/>
            <a:t>Poprawia zwinność, szybkość i wytrzymałość</a:t>
          </a:r>
        </a:p>
        <a:p>
          <a:endParaRPr lang="pl-PL" sz="2400" dirty="0"/>
        </a:p>
        <a:p>
          <a:r>
            <a:rPr lang="pl-PL" sz="2400" dirty="0">
              <a:solidFill>
                <a:srgbClr val="FF0000"/>
              </a:solidFill>
            </a:rPr>
            <a:t>Poprawia wyrównanie cukrzycy</a:t>
          </a:r>
        </a:p>
      </dgm:t>
    </dgm:pt>
    <dgm:pt modelId="{332E0D80-CBA5-4057-9B20-D6113302A989}" type="parTrans" cxnId="{CDF29525-B439-4573-9AA8-F2687B60C908}">
      <dgm:prSet/>
      <dgm:spPr/>
      <dgm:t>
        <a:bodyPr/>
        <a:lstStyle/>
        <a:p>
          <a:endParaRPr lang="pl-PL"/>
        </a:p>
      </dgm:t>
    </dgm:pt>
    <dgm:pt modelId="{57AAB443-69E7-45DE-A8A8-D7FA117CB16F}" type="sibTrans" cxnId="{CDF29525-B439-4573-9AA8-F2687B60C908}">
      <dgm:prSet/>
      <dgm:spPr/>
      <dgm:t>
        <a:bodyPr/>
        <a:lstStyle/>
        <a:p>
          <a:endParaRPr lang="pl-PL"/>
        </a:p>
      </dgm:t>
    </dgm:pt>
    <dgm:pt modelId="{AF192FE4-4A1B-4DC8-905D-DCFB6650AFFA}" type="pres">
      <dgm:prSet presAssocID="{CAA83718-83F2-4A3D-9771-4F701B42D016}" presName="vert0" presStyleCnt="0">
        <dgm:presLayoutVars>
          <dgm:dir/>
          <dgm:animOne val="branch"/>
          <dgm:animLvl val="lvl"/>
        </dgm:presLayoutVars>
      </dgm:prSet>
      <dgm:spPr/>
    </dgm:pt>
    <dgm:pt modelId="{D40EBD97-C329-4F15-9654-9F210262CA19}" type="pres">
      <dgm:prSet presAssocID="{6395E610-2311-4500-A9C9-AE90E0FCA949}" presName="thickLine" presStyleLbl="alignNode1" presStyleIdx="0" presStyleCnt="5"/>
      <dgm:spPr/>
    </dgm:pt>
    <dgm:pt modelId="{CA8C6581-2336-4915-87C7-C3393C1EE998}" type="pres">
      <dgm:prSet presAssocID="{6395E610-2311-4500-A9C9-AE90E0FCA949}" presName="horz1" presStyleCnt="0"/>
      <dgm:spPr/>
    </dgm:pt>
    <dgm:pt modelId="{D1FE9401-8F7F-46C3-9A8F-F04BE8DA50A0}" type="pres">
      <dgm:prSet presAssocID="{6395E610-2311-4500-A9C9-AE90E0FCA949}" presName="tx1" presStyleLbl="revTx" presStyleIdx="0" presStyleCnt="5"/>
      <dgm:spPr/>
    </dgm:pt>
    <dgm:pt modelId="{E079DFA2-4D7B-46D6-BD9B-8110EE453A2B}" type="pres">
      <dgm:prSet presAssocID="{6395E610-2311-4500-A9C9-AE90E0FCA949}" presName="vert1" presStyleCnt="0"/>
      <dgm:spPr/>
    </dgm:pt>
    <dgm:pt modelId="{A22542B9-283C-4121-9845-F83F3D4CDD52}" type="pres">
      <dgm:prSet presAssocID="{5DC2F804-8E3E-44E3-A9A5-3434B6191080}" presName="thickLine" presStyleLbl="alignNode1" presStyleIdx="1" presStyleCnt="5"/>
      <dgm:spPr/>
    </dgm:pt>
    <dgm:pt modelId="{5F6CC9BC-B754-4A12-A01F-B3A5DB5B1255}" type="pres">
      <dgm:prSet presAssocID="{5DC2F804-8E3E-44E3-A9A5-3434B6191080}" presName="horz1" presStyleCnt="0"/>
      <dgm:spPr/>
    </dgm:pt>
    <dgm:pt modelId="{1C5282AD-53BF-4AF0-91DF-0C66B90E1BED}" type="pres">
      <dgm:prSet presAssocID="{5DC2F804-8E3E-44E3-A9A5-3434B6191080}" presName="tx1" presStyleLbl="revTx" presStyleIdx="1" presStyleCnt="5"/>
      <dgm:spPr/>
    </dgm:pt>
    <dgm:pt modelId="{5304C8A5-1A9B-40A4-B8B5-E9E99B7E5538}" type="pres">
      <dgm:prSet presAssocID="{5DC2F804-8E3E-44E3-A9A5-3434B6191080}" presName="vert1" presStyleCnt="0"/>
      <dgm:spPr/>
    </dgm:pt>
    <dgm:pt modelId="{C133D98A-B6F4-4690-A441-55D482460F01}" type="pres">
      <dgm:prSet presAssocID="{D477E396-B29A-48B6-8176-8FAC8633DBD6}" presName="thickLine" presStyleLbl="alignNode1" presStyleIdx="2" presStyleCnt="5"/>
      <dgm:spPr/>
    </dgm:pt>
    <dgm:pt modelId="{CC7E44A0-8532-46EF-BB24-1E45F13D350E}" type="pres">
      <dgm:prSet presAssocID="{D477E396-B29A-48B6-8176-8FAC8633DBD6}" presName="horz1" presStyleCnt="0"/>
      <dgm:spPr/>
    </dgm:pt>
    <dgm:pt modelId="{252BB1FC-C04B-477A-BD9B-D0F28ADD4C6B}" type="pres">
      <dgm:prSet presAssocID="{D477E396-B29A-48B6-8176-8FAC8633DBD6}" presName="tx1" presStyleLbl="revTx" presStyleIdx="2" presStyleCnt="5"/>
      <dgm:spPr/>
    </dgm:pt>
    <dgm:pt modelId="{9412DDC7-C311-49A6-9E5C-87C63B752618}" type="pres">
      <dgm:prSet presAssocID="{D477E396-B29A-48B6-8176-8FAC8633DBD6}" presName="vert1" presStyleCnt="0"/>
      <dgm:spPr/>
    </dgm:pt>
    <dgm:pt modelId="{6CBCCBE5-17CA-4A42-BCFE-9FF6DC9E8C1D}" type="pres">
      <dgm:prSet presAssocID="{9EBAA847-0B4D-4024-845B-2FCB30FD9AB6}" presName="thickLine" presStyleLbl="alignNode1" presStyleIdx="3" presStyleCnt="5"/>
      <dgm:spPr/>
    </dgm:pt>
    <dgm:pt modelId="{CB1D053C-10ED-457D-92E4-356E95970E7A}" type="pres">
      <dgm:prSet presAssocID="{9EBAA847-0B4D-4024-845B-2FCB30FD9AB6}" presName="horz1" presStyleCnt="0"/>
      <dgm:spPr/>
    </dgm:pt>
    <dgm:pt modelId="{946A0585-4CF5-4506-B0E4-83492A5420E4}" type="pres">
      <dgm:prSet presAssocID="{9EBAA847-0B4D-4024-845B-2FCB30FD9AB6}" presName="tx1" presStyleLbl="revTx" presStyleIdx="3" presStyleCnt="5"/>
      <dgm:spPr/>
    </dgm:pt>
    <dgm:pt modelId="{6F805A9E-0559-4C0B-A1BC-6E352014FB01}" type="pres">
      <dgm:prSet presAssocID="{9EBAA847-0B4D-4024-845B-2FCB30FD9AB6}" presName="vert1" presStyleCnt="0"/>
      <dgm:spPr/>
    </dgm:pt>
    <dgm:pt modelId="{99781814-1658-4CB1-A975-CA555430E515}" type="pres">
      <dgm:prSet presAssocID="{ED1C4CA7-8242-46D4-8EAB-F97D9CEB8489}" presName="thickLine" presStyleLbl="alignNode1" presStyleIdx="4" presStyleCnt="5"/>
      <dgm:spPr/>
    </dgm:pt>
    <dgm:pt modelId="{0A485114-6D90-4122-BB50-72AD5549A546}" type="pres">
      <dgm:prSet presAssocID="{ED1C4CA7-8242-46D4-8EAB-F97D9CEB8489}" presName="horz1" presStyleCnt="0"/>
      <dgm:spPr/>
    </dgm:pt>
    <dgm:pt modelId="{167124BC-6391-4158-9962-2022517D1733}" type="pres">
      <dgm:prSet presAssocID="{ED1C4CA7-8242-46D4-8EAB-F97D9CEB8489}" presName="tx1" presStyleLbl="revTx" presStyleIdx="4" presStyleCnt="5"/>
      <dgm:spPr/>
    </dgm:pt>
    <dgm:pt modelId="{AB2DBC7A-FC9E-43D8-B3BA-EC893A6E8CF4}" type="pres">
      <dgm:prSet presAssocID="{ED1C4CA7-8242-46D4-8EAB-F97D9CEB8489}" presName="vert1" presStyleCnt="0"/>
      <dgm:spPr/>
    </dgm:pt>
  </dgm:ptLst>
  <dgm:cxnLst>
    <dgm:cxn modelId="{F8C92F0D-A541-4F2E-BB36-7BB5E75B7A41}" srcId="{CAA83718-83F2-4A3D-9771-4F701B42D016}" destId="{D477E396-B29A-48B6-8176-8FAC8633DBD6}" srcOrd="2" destOrd="0" parTransId="{2ED5E641-9CAD-44DF-A534-9C497F5460A6}" sibTransId="{6B6E1D3E-3865-46DE-81CD-28C9A082649D}"/>
    <dgm:cxn modelId="{CDF29525-B439-4573-9AA8-F2687B60C908}" srcId="{CAA83718-83F2-4A3D-9771-4F701B42D016}" destId="{ED1C4CA7-8242-46D4-8EAB-F97D9CEB8489}" srcOrd="4" destOrd="0" parTransId="{332E0D80-CBA5-4057-9B20-D6113302A989}" sibTransId="{57AAB443-69E7-45DE-A8A8-D7FA117CB16F}"/>
    <dgm:cxn modelId="{6379173C-2DF6-4C01-9CF5-3FAF8B40A08B}" type="presOf" srcId="{CAA83718-83F2-4A3D-9771-4F701B42D016}" destId="{AF192FE4-4A1B-4DC8-905D-DCFB6650AFFA}" srcOrd="0" destOrd="0" presId="urn:microsoft.com/office/officeart/2008/layout/LinedList"/>
    <dgm:cxn modelId="{A17B21A1-8671-4ECA-B9B1-A8C1E39C465B}" srcId="{CAA83718-83F2-4A3D-9771-4F701B42D016}" destId="{9EBAA847-0B4D-4024-845B-2FCB30FD9AB6}" srcOrd="3" destOrd="0" parTransId="{2BC910D2-F2BD-48CB-94CF-FE3047D21083}" sibTransId="{D8FC4419-2852-4B54-B0E4-136145D8B70B}"/>
    <dgm:cxn modelId="{3F842DAD-715C-4992-BE76-4164C5CE78CC}" type="presOf" srcId="{ED1C4CA7-8242-46D4-8EAB-F97D9CEB8489}" destId="{167124BC-6391-4158-9962-2022517D1733}" srcOrd="0" destOrd="0" presId="urn:microsoft.com/office/officeart/2008/layout/LinedList"/>
    <dgm:cxn modelId="{818E99B4-FEE1-470F-BE01-237529ABF8FA}" type="presOf" srcId="{9EBAA847-0B4D-4024-845B-2FCB30FD9AB6}" destId="{946A0585-4CF5-4506-B0E4-83492A5420E4}" srcOrd="0" destOrd="0" presId="urn:microsoft.com/office/officeart/2008/layout/LinedList"/>
    <dgm:cxn modelId="{E643A3BE-4A9E-4081-8BF6-EC3BC12A9286}" srcId="{CAA83718-83F2-4A3D-9771-4F701B42D016}" destId="{5DC2F804-8E3E-44E3-A9A5-3434B6191080}" srcOrd="1" destOrd="0" parTransId="{EDAE06E8-673B-4DEE-878D-DB8463F09A47}" sibTransId="{C39A67B5-1139-4FD2-A2C5-B3E6252ED493}"/>
    <dgm:cxn modelId="{F4E444D0-8989-4B25-AAC4-3BBFBEAA2AFD}" type="presOf" srcId="{6395E610-2311-4500-A9C9-AE90E0FCA949}" destId="{D1FE9401-8F7F-46C3-9A8F-F04BE8DA50A0}" srcOrd="0" destOrd="0" presId="urn:microsoft.com/office/officeart/2008/layout/LinedList"/>
    <dgm:cxn modelId="{74AE8BD3-D810-4C8E-ABB2-F25D131BAC81}" type="presOf" srcId="{D477E396-B29A-48B6-8176-8FAC8633DBD6}" destId="{252BB1FC-C04B-477A-BD9B-D0F28ADD4C6B}" srcOrd="0" destOrd="0" presId="urn:microsoft.com/office/officeart/2008/layout/LinedList"/>
    <dgm:cxn modelId="{2699B1DE-28C1-43EF-9333-FAB03AA78F3F}" type="presOf" srcId="{5DC2F804-8E3E-44E3-A9A5-3434B6191080}" destId="{1C5282AD-53BF-4AF0-91DF-0C66B90E1BED}" srcOrd="0" destOrd="0" presId="urn:microsoft.com/office/officeart/2008/layout/LinedList"/>
    <dgm:cxn modelId="{4E8660F0-A8A7-4468-A5EE-BA6E50E81B91}" srcId="{CAA83718-83F2-4A3D-9771-4F701B42D016}" destId="{6395E610-2311-4500-A9C9-AE90E0FCA949}" srcOrd="0" destOrd="0" parTransId="{3FEDC1C0-5F0D-4A93-8E24-FF06EC56B31C}" sibTransId="{E447BD2D-50A6-4372-8697-B7240D981A04}"/>
    <dgm:cxn modelId="{0E392BC8-DB7A-4148-AA71-4A299AA71FC4}" type="presParOf" srcId="{AF192FE4-4A1B-4DC8-905D-DCFB6650AFFA}" destId="{D40EBD97-C329-4F15-9654-9F210262CA19}" srcOrd="0" destOrd="0" presId="urn:microsoft.com/office/officeart/2008/layout/LinedList"/>
    <dgm:cxn modelId="{4111FC85-6532-44AD-AFDA-A4C847853367}" type="presParOf" srcId="{AF192FE4-4A1B-4DC8-905D-DCFB6650AFFA}" destId="{CA8C6581-2336-4915-87C7-C3393C1EE998}" srcOrd="1" destOrd="0" presId="urn:microsoft.com/office/officeart/2008/layout/LinedList"/>
    <dgm:cxn modelId="{E139718F-CEF2-4900-9585-79361CCD0473}" type="presParOf" srcId="{CA8C6581-2336-4915-87C7-C3393C1EE998}" destId="{D1FE9401-8F7F-46C3-9A8F-F04BE8DA50A0}" srcOrd="0" destOrd="0" presId="urn:microsoft.com/office/officeart/2008/layout/LinedList"/>
    <dgm:cxn modelId="{A1BAC5F1-54A1-4F83-AA96-1D76F397DB4C}" type="presParOf" srcId="{CA8C6581-2336-4915-87C7-C3393C1EE998}" destId="{E079DFA2-4D7B-46D6-BD9B-8110EE453A2B}" srcOrd="1" destOrd="0" presId="urn:microsoft.com/office/officeart/2008/layout/LinedList"/>
    <dgm:cxn modelId="{872F1B8B-1D4F-4A9B-8033-1B3171F2AB48}" type="presParOf" srcId="{AF192FE4-4A1B-4DC8-905D-DCFB6650AFFA}" destId="{A22542B9-283C-4121-9845-F83F3D4CDD52}" srcOrd="2" destOrd="0" presId="urn:microsoft.com/office/officeart/2008/layout/LinedList"/>
    <dgm:cxn modelId="{D0FD8755-E019-488A-B111-97E0D1049D75}" type="presParOf" srcId="{AF192FE4-4A1B-4DC8-905D-DCFB6650AFFA}" destId="{5F6CC9BC-B754-4A12-A01F-B3A5DB5B1255}" srcOrd="3" destOrd="0" presId="urn:microsoft.com/office/officeart/2008/layout/LinedList"/>
    <dgm:cxn modelId="{45202CB0-EFE9-4F8F-956C-0CE83CF23A81}" type="presParOf" srcId="{5F6CC9BC-B754-4A12-A01F-B3A5DB5B1255}" destId="{1C5282AD-53BF-4AF0-91DF-0C66B90E1BED}" srcOrd="0" destOrd="0" presId="urn:microsoft.com/office/officeart/2008/layout/LinedList"/>
    <dgm:cxn modelId="{C7ACA309-B8F9-432B-92BD-45A2371087B8}" type="presParOf" srcId="{5F6CC9BC-B754-4A12-A01F-B3A5DB5B1255}" destId="{5304C8A5-1A9B-40A4-B8B5-E9E99B7E5538}" srcOrd="1" destOrd="0" presId="urn:microsoft.com/office/officeart/2008/layout/LinedList"/>
    <dgm:cxn modelId="{1C29EF76-0528-4759-8130-F91038AF7E6D}" type="presParOf" srcId="{AF192FE4-4A1B-4DC8-905D-DCFB6650AFFA}" destId="{C133D98A-B6F4-4690-A441-55D482460F01}" srcOrd="4" destOrd="0" presId="urn:microsoft.com/office/officeart/2008/layout/LinedList"/>
    <dgm:cxn modelId="{3B4490E5-F0DE-4613-B1AB-DB5EA89F75E8}" type="presParOf" srcId="{AF192FE4-4A1B-4DC8-905D-DCFB6650AFFA}" destId="{CC7E44A0-8532-46EF-BB24-1E45F13D350E}" srcOrd="5" destOrd="0" presId="urn:microsoft.com/office/officeart/2008/layout/LinedList"/>
    <dgm:cxn modelId="{962B6240-3F03-4EE7-BE88-B26B10EBCD0C}" type="presParOf" srcId="{CC7E44A0-8532-46EF-BB24-1E45F13D350E}" destId="{252BB1FC-C04B-477A-BD9B-D0F28ADD4C6B}" srcOrd="0" destOrd="0" presId="urn:microsoft.com/office/officeart/2008/layout/LinedList"/>
    <dgm:cxn modelId="{E3B4735E-A277-4860-8528-B5F770ED7A27}" type="presParOf" srcId="{CC7E44A0-8532-46EF-BB24-1E45F13D350E}" destId="{9412DDC7-C311-49A6-9E5C-87C63B752618}" srcOrd="1" destOrd="0" presId="urn:microsoft.com/office/officeart/2008/layout/LinedList"/>
    <dgm:cxn modelId="{22034B3D-4E23-4779-BA68-52D6F64B589F}" type="presParOf" srcId="{AF192FE4-4A1B-4DC8-905D-DCFB6650AFFA}" destId="{6CBCCBE5-17CA-4A42-BCFE-9FF6DC9E8C1D}" srcOrd="6" destOrd="0" presId="urn:microsoft.com/office/officeart/2008/layout/LinedList"/>
    <dgm:cxn modelId="{41A783EF-8E19-408D-A87D-73FD71638B2C}" type="presParOf" srcId="{AF192FE4-4A1B-4DC8-905D-DCFB6650AFFA}" destId="{CB1D053C-10ED-457D-92E4-356E95970E7A}" srcOrd="7" destOrd="0" presId="urn:microsoft.com/office/officeart/2008/layout/LinedList"/>
    <dgm:cxn modelId="{577D5DA8-2AB6-489F-AC6E-3B758156BB20}" type="presParOf" srcId="{CB1D053C-10ED-457D-92E4-356E95970E7A}" destId="{946A0585-4CF5-4506-B0E4-83492A5420E4}" srcOrd="0" destOrd="0" presId="urn:microsoft.com/office/officeart/2008/layout/LinedList"/>
    <dgm:cxn modelId="{1EABDCD1-2F0C-4E58-83D7-78EB8AA43EA3}" type="presParOf" srcId="{CB1D053C-10ED-457D-92E4-356E95970E7A}" destId="{6F805A9E-0559-4C0B-A1BC-6E352014FB01}" srcOrd="1" destOrd="0" presId="urn:microsoft.com/office/officeart/2008/layout/LinedList"/>
    <dgm:cxn modelId="{7F1FA737-BC88-4DE6-89EE-CACB03977368}" type="presParOf" srcId="{AF192FE4-4A1B-4DC8-905D-DCFB6650AFFA}" destId="{99781814-1658-4CB1-A975-CA555430E515}" srcOrd="8" destOrd="0" presId="urn:microsoft.com/office/officeart/2008/layout/LinedList"/>
    <dgm:cxn modelId="{B6E935A2-243D-4835-95F3-362FA8588E7C}" type="presParOf" srcId="{AF192FE4-4A1B-4DC8-905D-DCFB6650AFFA}" destId="{0A485114-6D90-4122-BB50-72AD5549A546}" srcOrd="9" destOrd="0" presId="urn:microsoft.com/office/officeart/2008/layout/LinedList"/>
    <dgm:cxn modelId="{26389D08-F133-4160-A12C-D51292C6A279}" type="presParOf" srcId="{0A485114-6D90-4122-BB50-72AD5549A546}" destId="{167124BC-6391-4158-9962-2022517D1733}" srcOrd="0" destOrd="0" presId="urn:microsoft.com/office/officeart/2008/layout/LinedList"/>
    <dgm:cxn modelId="{130B061E-5673-4DE8-B083-D0EB9BE0C93B}" type="presParOf" srcId="{0A485114-6D90-4122-BB50-72AD5549A546}" destId="{AB2DBC7A-FC9E-43D8-B3BA-EC893A6E8CF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C680494-1299-4D26-BDDA-F21A6DD1A535}"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pl-PL"/>
        </a:p>
      </dgm:t>
    </dgm:pt>
    <dgm:pt modelId="{9311E002-BFD9-41D1-BB35-FAAB424202EC}">
      <dgm:prSet phldrT="[Tekst]" custT="1"/>
      <dgm:spPr/>
      <dgm:t>
        <a:bodyPr/>
        <a:lstStyle/>
        <a:p>
          <a:r>
            <a:rPr lang="pl-PL" sz="1400" dirty="0" err="1"/>
            <a:t>Odstresowuje</a:t>
          </a:r>
          <a:endParaRPr lang="pl-PL" sz="1400" dirty="0"/>
        </a:p>
      </dgm:t>
    </dgm:pt>
    <dgm:pt modelId="{A3B14ECC-593D-4E91-ACB0-72A02F8E268C}" type="parTrans" cxnId="{2618598A-510D-4A3E-BC11-B88D37F0EC22}">
      <dgm:prSet/>
      <dgm:spPr/>
      <dgm:t>
        <a:bodyPr/>
        <a:lstStyle/>
        <a:p>
          <a:endParaRPr lang="pl-PL"/>
        </a:p>
      </dgm:t>
    </dgm:pt>
    <dgm:pt modelId="{589E3DAA-14DA-4EAD-AAF7-58D78A8D2BB5}" type="sibTrans" cxnId="{2618598A-510D-4A3E-BC11-B88D37F0EC22}">
      <dgm:prSet/>
      <dgm:spPr/>
      <dgm:t>
        <a:bodyPr/>
        <a:lstStyle/>
        <a:p>
          <a:endParaRPr lang="pl-PL"/>
        </a:p>
      </dgm:t>
    </dgm:pt>
    <dgm:pt modelId="{E00AA413-2497-42B6-AC71-89D176A40785}">
      <dgm:prSet phldrT="[Tekst]" custT="1"/>
      <dgm:spPr/>
      <dgm:t>
        <a:bodyPr/>
        <a:lstStyle/>
        <a:p>
          <a:r>
            <a:rPr lang="pl-PL" sz="1600" dirty="0"/>
            <a:t>Kształtuje charakter</a:t>
          </a:r>
        </a:p>
      </dgm:t>
    </dgm:pt>
    <dgm:pt modelId="{A89E0B90-8B68-47B7-89DA-BB6C56C40AC2}" type="parTrans" cxnId="{1F6001D7-CC6D-4AC7-97A3-B1EFF9C260A8}">
      <dgm:prSet/>
      <dgm:spPr/>
      <dgm:t>
        <a:bodyPr/>
        <a:lstStyle/>
        <a:p>
          <a:endParaRPr lang="pl-PL"/>
        </a:p>
      </dgm:t>
    </dgm:pt>
    <dgm:pt modelId="{C3331BE9-298A-4207-A8AD-953BF7E369C0}" type="sibTrans" cxnId="{1F6001D7-CC6D-4AC7-97A3-B1EFF9C260A8}">
      <dgm:prSet/>
      <dgm:spPr/>
      <dgm:t>
        <a:bodyPr/>
        <a:lstStyle/>
        <a:p>
          <a:endParaRPr lang="pl-PL"/>
        </a:p>
      </dgm:t>
    </dgm:pt>
    <dgm:pt modelId="{5F16AD72-50F3-4817-A77D-66C0E20CC174}">
      <dgm:prSet phldrT="[Tekst]" custT="1"/>
      <dgm:spPr/>
      <dgm:t>
        <a:bodyPr/>
        <a:lstStyle/>
        <a:p>
          <a:r>
            <a:rPr lang="pl-PL" sz="1600" dirty="0"/>
            <a:t>Uczy dyscypliny i radzenia sobie z porażkami</a:t>
          </a:r>
        </a:p>
      </dgm:t>
    </dgm:pt>
    <dgm:pt modelId="{15068090-DB9A-4A1E-87F1-AAA2717E3499}" type="parTrans" cxnId="{26884FC9-D5B6-425A-81C9-E59219447BCA}">
      <dgm:prSet/>
      <dgm:spPr/>
      <dgm:t>
        <a:bodyPr/>
        <a:lstStyle/>
        <a:p>
          <a:endParaRPr lang="pl-PL"/>
        </a:p>
      </dgm:t>
    </dgm:pt>
    <dgm:pt modelId="{3EC49CCB-0E96-483B-ACAC-D79AA9CE2335}" type="sibTrans" cxnId="{26884FC9-D5B6-425A-81C9-E59219447BCA}">
      <dgm:prSet/>
      <dgm:spPr/>
      <dgm:t>
        <a:bodyPr/>
        <a:lstStyle/>
        <a:p>
          <a:endParaRPr lang="pl-PL"/>
        </a:p>
      </dgm:t>
    </dgm:pt>
    <dgm:pt modelId="{28F1C5EE-F746-4E74-BEBE-01C7C9F94B46}">
      <dgm:prSet phldrT="[Tekst]" custT="1"/>
      <dgm:spPr/>
      <dgm:t>
        <a:bodyPr/>
        <a:lstStyle/>
        <a:p>
          <a:r>
            <a:rPr lang="pl-PL" sz="1800" dirty="0"/>
            <a:t>Rozwija umysł</a:t>
          </a:r>
        </a:p>
      </dgm:t>
    </dgm:pt>
    <dgm:pt modelId="{48B78C2B-9495-4AB4-8FA6-7332D5A37988}" type="parTrans" cxnId="{BADB2647-23B5-4059-8747-143FF45C9E06}">
      <dgm:prSet/>
      <dgm:spPr/>
      <dgm:t>
        <a:bodyPr/>
        <a:lstStyle/>
        <a:p>
          <a:endParaRPr lang="pl-PL"/>
        </a:p>
      </dgm:t>
    </dgm:pt>
    <dgm:pt modelId="{B41E72CB-49D6-47F9-B0F1-1E8F879F9B2B}" type="sibTrans" cxnId="{BADB2647-23B5-4059-8747-143FF45C9E06}">
      <dgm:prSet/>
      <dgm:spPr/>
      <dgm:t>
        <a:bodyPr/>
        <a:lstStyle/>
        <a:p>
          <a:endParaRPr lang="pl-PL"/>
        </a:p>
      </dgm:t>
    </dgm:pt>
    <dgm:pt modelId="{3D912357-1FF9-49F9-B34E-68AFCE122FCE}">
      <dgm:prSet phldrT="[Tekst]" custT="1"/>
      <dgm:spPr/>
      <dgm:t>
        <a:bodyPr/>
        <a:lstStyle/>
        <a:p>
          <a:r>
            <a:rPr lang="pl-PL" sz="1600" dirty="0"/>
            <a:t>Poprawia koncentracje</a:t>
          </a:r>
        </a:p>
      </dgm:t>
    </dgm:pt>
    <dgm:pt modelId="{25BCDFFF-43CE-41E9-A392-CCE533D7B554}" type="parTrans" cxnId="{E098664B-5602-43D9-95E8-1B81E39E3526}">
      <dgm:prSet/>
      <dgm:spPr/>
      <dgm:t>
        <a:bodyPr/>
        <a:lstStyle/>
        <a:p>
          <a:endParaRPr lang="pl-PL"/>
        </a:p>
      </dgm:t>
    </dgm:pt>
    <dgm:pt modelId="{8E6C463A-B8DE-4CA6-8BAF-9574577B21FB}" type="sibTrans" cxnId="{E098664B-5602-43D9-95E8-1B81E39E3526}">
      <dgm:prSet/>
      <dgm:spPr/>
      <dgm:t>
        <a:bodyPr/>
        <a:lstStyle/>
        <a:p>
          <a:endParaRPr lang="pl-PL"/>
        </a:p>
      </dgm:t>
    </dgm:pt>
    <dgm:pt modelId="{10FCA86A-BAE3-4A00-9F88-834E754FD880}" type="pres">
      <dgm:prSet presAssocID="{8C680494-1299-4D26-BDDA-F21A6DD1A535}" presName="cycle" presStyleCnt="0">
        <dgm:presLayoutVars>
          <dgm:dir/>
          <dgm:resizeHandles val="exact"/>
        </dgm:presLayoutVars>
      </dgm:prSet>
      <dgm:spPr/>
    </dgm:pt>
    <dgm:pt modelId="{786CEBB4-1B8E-41AB-B8F8-BCCAB05B97D6}" type="pres">
      <dgm:prSet presAssocID="{9311E002-BFD9-41D1-BB35-FAAB424202EC}" presName="node" presStyleLbl="node1" presStyleIdx="0" presStyleCnt="5" custScaleX="117640">
        <dgm:presLayoutVars>
          <dgm:bulletEnabled val="1"/>
        </dgm:presLayoutVars>
      </dgm:prSet>
      <dgm:spPr/>
    </dgm:pt>
    <dgm:pt modelId="{F3346D77-110B-4FB1-9C18-6C2DD97DB90D}" type="pres">
      <dgm:prSet presAssocID="{589E3DAA-14DA-4EAD-AAF7-58D78A8D2BB5}" presName="sibTrans" presStyleLbl="sibTrans2D1" presStyleIdx="0" presStyleCnt="5"/>
      <dgm:spPr/>
    </dgm:pt>
    <dgm:pt modelId="{263920A2-14A5-4A13-BAC9-95C934D12A4D}" type="pres">
      <dgm:prSet presAssocID="{589E3DAA-14DA-4EAD-AAF7-58D78A8D2BB5}" presName="connectorText" presStyleLbl="sibTrans2D1" presStyleIdx="0" presStyleCnt="5"/>
      <dgm:spPr/>
    </dgm:pt>
    <dgm:pt modelId="{2682AEDF-8457-4F49-AF59-7564D64DCACA}" type="pres">
      <dgm:prSet presAssocID="{E00AA413-2497-42B6-AC71-89D176A40785}" presName="node" presStyleLbl="node1" presStyleIdx="1" presStyleCnt="5">
        <dgm:presLayoutVars>
          <dgm:bulletEnabled val="1"/>
        </dgm:presLayoutVars>
      </dgm:prSet>
      <dgm:spPr/>
    </dgm:pt>
    <dgm:pt modelId="{C068C9C0-8CAC-4084-A992-787DBF46D2FE}" type="pres">
      <dgm:prSet presAssocID="{C3331BE9-298A-4207-A8AD-953BF7E369C0}" presName="sibTrans" presStyleLbl="sibTrans2D1" presStyleIdx="1" presStyleCnt="5"/>
      <dgm:spPr/>
    </dgm:pt>
    <dgm:pt modelId="{D7F33DDA-971F-42B6-AE02-87E272A9FE69}" type="pres">
      <dgm:prSet presAssocID="{C3331BE9-298A-4207-A8AD-953BF7E369C0}" presName="connectorText" presStyleLbl="sibTrans2D1" presStyleIdx="1" presStyleCnt="5"/>
      <dgm:spPr/>
    </dgm:pt>
    <dgm:pt modelId="{F86C629C-F3BD-4BA6-A113-571B3BA130D3}" type="pres">
      <dgm:prSet presAssocID="{5F16AD72-50F3-4817-A77D-66C0E20CC174}" presName="node" presStyleLbl="node1" presStyleIdx="2" presStyleCnt="5">
        <dgm:presLayoutVars>
          <dgm:bulletEnabled val="1"/>
        </dgm:presLayoutVars>
      </dgm:prSet>
      <dgm:spPr/>
    </dgm:pt>
    <dgm:pt modelId="{B8F18BE9-8686-4A9C-9901-7C07B6256597}" type="pres">
      <dgm:prSet presAssocID="{3EC49CCB-0E96-483B-ACAC-D79AA9CE2335}" presName="sibTrans" presStyleLbl="sibTrans2D1" presStyleIdx="2" presStyleCnt="5"/>
      <dgm:spPr/>
    </dgm:pt>
    <dgm:pt modelId="{2C0C5F64-C082-4351-90EF-5ECA8CB309FA}" type="pres">
      <dgm:prSet presAssocID="{3EC49CCB-0E96-483B-ACAC-D79AA9CE2335}" presName="connectorText" presStyleLbl="sibTrans2D1" presStyleIdx="2" presStyleCnt="5"/>
      <dgm:spPr/>
    </dgm:pt>
    <dgm:pt modelId="{565E1ABE-07EC-4318-9004-16DDDA939AE3}" type="pres">
      <dgm:prSet presAssocID="{28F1C5EE-F746-4E74-BEBE-01C7C9F94B46}" presName="node" presStyleLbl="node1" presStyleIdx="3" presStyleCnt="5">
        <dgm:presLayoutVars>
          <dgm:bulletEnabled val="1"/>
        </dgm:presLayoutVars>
      </dgm:prSet>
      <dgm:spPr/>
    </dgm:pt>
    <dgm:pt modelId="{51740075-7350-4FEE-BAE1-DD43F4DBFC55}" type="pres">
      <dgm:prSet presAssocID="{B41E72CB-49D6-47F9-B0F1-1E8F879F9B2B}" presName="sibTrans" presStyleLbl="sibTrans2D1" presStyleIdx="3" presStyleCnt="5"/>
      <dgm:spPr/>
    </dgm:pt>
    <dgm:pt modelId="{6F3934AD-A51E-46B5-8E59-6F99AD806CAA}" type="pres">
      <dgm:prSet presAssocID="{B41E72CB-49D6-47F9-B0F1-1E8F879F9B2B}" presName="connectorText" presStyleLbl="sibTrans2D1" presStyleIdx="3" presStyleCnt="5"/>
      <dgm:spPr/>
    </dgm:pt>
    <dgm:pt modelId="{6957AAD5-F492-4865-B683-C9BD28BF7A98}" type="pres">
      <dgm:prSet presAssocID="{3D912357-1FF9-49F9-B34E-68AFCE122FCE}" presName="node" presStyleLbl="node1" presStyleIdx="4" presStyleCnt="5" custScaleX="122650" custRadScaleRad="92530" custRadScaleInc="2950">
        <dgm:presLayoutVars>
          <dgm:bulletEnabled val="1"/>
        </dgm:presLayoutVars>
      </dgm:prSet>
      <dgm:spPr/>
    </dgm:pt>
    <dgm:pt modelId="{E8A6BC35-AE4E-40D5-BB92-11E3702CCA47}" type="pres">
      <dgm:prSet presAssocID="{8E6C463A-B8DE-4CA6-8BAF-9574577B21FB}" presName="sibTrans" presStyleLbl="sibTrans2D1" presStyleIdx="4" presStyleCnt="5"/>
      <dgm:spPr/>
    </dgm:pt>
    <dgm:pt modelId="{B2C58F53-9BD6-46AE-8C50-5DE4A02D238C}" type="pres">
      <dgm:prSet presAssocID="{8E6C463A-B8DE-4CA6-8BAF-9574577B21FB}" presName="connectorText" presStyleLbl="sibTrans2D1" presStyleIdx="4" presStyleCnt="5"/>
      <dgm:spPr/>
    </dgm:pt>
  </dgm:ptLst>
  <dgm:cxnLst>
    <dgm:cxn modelId="{4479212B-9928-453D-8327-BBC3590517E3}" type="presOf" srcId="{3EC49CCB-0E96-483B-ACAC-D79AA9CE2335}" destId="{2C0C5F64-C082-4351-90EF-5ECA8CB309FA}" srcOrd="1" destOrd="0" presId="urn:microsoft.com/office/officeart/2005/8/layout/cycle2"/>
    <dgm:cxn modelId="{A9886733-341E-4DC4-8B41-DA0215FBB4B7}" type="presOf" srcId="{E00AA413-2497-42B6-AC71-89D176A40785}" destId="{2682AEDF-8457-4F49-AF59-7564D64DCACA}" srcOrd="0" destOrd="0" presId="urn:microsoft.com/office/officeart/2005/8/layout/cycle2"/>
    <dgm:cxn modelId="{96C0BC3C-D857-4C0F-B71E-984959A0FBCF}" type="presOf" srcId="{3D912357-1FF9-49F9-B34E-68AFCE122FCE}" destId="{6957AAD5-F492-4865-B683-C9BD28BF7A98}" srcOrd="0" destOrd="0" presId="urn:microsoft.com/office/officeart/2005/8/layout/cycle2"/>
    <dgm:cxn modelId="{FAA89B5B-1089-4F66-A989-30F274E444B9}" type="presOf" srcId="{B41E72CB-49D6-47F9-B0F1-1E8F879F9B2B}" destId="{6F3934AD-A51E-46B5-8E59-6F99AD806CAA}" srcOrd="1" destOrd="0" presId="urn:microsoft.com/office/officeart/2005/8/layout/cycle2"/>
    <dgm:cxn modelId="{694E715D-8ADC-4EFD-91B7-CDAE02B9019A}" type="presOf" srcId="{589E3DAA-14DA-4EAD-AAF7-58D78A8D2BB5}" destId="{263920A2-14A5-4A13-BAC9-95C934D12A4D}" srcOrd="1" destOrd="0" presId="urn:microsoft.com/office/officeart/2005/8/layout/cycle2"/>
    <dgm:cxn modelId="{57046D43-1050-4510-9901-2BEF72F79F5B}" type="presOf" srcId="{9311E002-BFD9-41D1-BB35-FAAB424202EC}" destId="{786CEBB4-1B8E-41AB-B8F8-BCCAB05B97D6}" srcOrd="0" destOrd="0" presId="urn:microsoft.com/office/officeart/2005/8/layout/cycle2"/>
    <dgm:cxn modelId="{5496E146-D65D-4A39-9034-5E37F6C3AC60}" type="presOf" srcId="{C3331BE9-298A-4207-A8AD-953BF7E369C0}" destId="{D7F33DDA-971F-42B6-AE02-87E272A9FE69}" srcOrd="1" destOrd="0" presId="urn:microsoft.com/office/officeart/2005/8/layout/cycle2"/>
    <dgm:cxn modelId="{BADB2647-23B5-4059-8747-143FF45C9E06}" srcId="{8C680494-1299-4D26-BDDA-F21A6DD1A535}" destId="{28F1C5EE-F746-4E74-BEBE-01C7C9F94B46}" srcOrd="3" destOrd="0" parTransId="{48B78C2B-9495-4AB4-8FA6-7332D5A37988}" sibTransId="{B41E72CB-49D6-47F9-B0F1-1E8F879F9B2B}"/>
    <dgm:cxn modelId="{E098664B-5602-43D9-95E8-1B81E39E3526}" srcId="{8C680494-1299-4D26-BDDA-F21A6DD1A535}" destId="{3D912357-1FF9-49F9-B34E-68AFCE122FCE}" srcOrd="4" destOrd="0" parTransId="{25BCDFFF-43CE-41E9-A392-CCE533D7B554}" sibTransId="{8E6C463A-B8DE-4CA6-8BAF-9574577B21FB}"/>
    <dgm:cxn modelId="{D9868155-95E6-4837-9CE3-3B04AA03DA12}" type="presOf" srcId="{8E6C463A-B8DE-4CA6-8BAF-9574577B21FB}" destId="{E8A6BC35-AE4E-40D5-BB92-11E3702CCA47}" srcOrd="0" destOrd="0" presId="urn:microsoft.com/office/officeart/2005/8/layout/cycle2"/>
    <dgm:cxn modelId="{95F3BD76-D089-461F-A1D7-A59FBA738D48}" type="presOf" srcId="{8E6C463A-B8DE-4CA6-8BAF-9574577B21FB}" destId="{B2C58F53-9BD6-46AE-8C50-5DE4A02D238C}" srcOrd="1" destOrd="0" presId="urn:microsoft.com/office/officeart/2005/8/layout/cycle2"/>
    <dgm:cxn modelId="{A7C2B977-472C-4A3E-8F4C-1D91B2A9A932}" type="presOf" srcId="{B41E72CB-49D6-47F9-B0F1-1E8F879F9B2B}" destId="{51740075-7350-4FEE-BAE1-DD43F4DBFC55}" srcOrd="0" destOrd="0" presId="urn:microsoft.com/office/officeart/2005/8/layout/cycle2"/>
    <dgm:cxn modelId="{97A4CE82-FCDD-45C3-855C-4DBB647DAEA9}" type="presOf" srcId="{8C680494-1299-4D26-BDDA-F21A6DD1A535}" destId="{10FCA86A-BAE3-4A00-9F88-834E754FD880}" srcOrd="0" destOrd="0" presId="urn:microsoft.com/office/officeart/2005/8/layout/cycle2"/>
    <dgm:cxn modelId="{2618598A-510D-4A3E-BC11-B88D37F0EC22}" srcId="{8C680494-1299-4D26-BDDA-F21A6DD1A535}" destId="{9311E002-BFD9-41D1-BB35-FAAB424202EC}" srcOrd="0" destOrd="0" parTransId="{A3B14ECC-593D-4E91-ACB0-72A02F8E268C}" sibTransId="{589E3DAA-14DA-4EAD-AAF7-58D78A8D2BB5}"/>
    <dgm:cxn modelId="{0581C4B3-062D-44A9-921F-DA53BA84B13C}" type="presOf" srcId="{5F16AD72-50F3-4817-A77D-66C0E20CC174}" destId="{F86C629C-F3BD-4BA6-A113-571B3BA130D3}" srcOrd="0" destOrd="0" presId="urn:microsoft.com/office/officeart/2005/8/layout/cycle2"/>
    <dgm:cxn modelId="{8F657FC8-743C-463F-938F-AC6C31D90F57}" type="presOf" srcId="{28F1C5EE-F746-4E74-BEBE-01C7C9F94B46}" destId="{565E1ABE-07EC-4318-9004-16DDDA939AE3}" srcOrd="0" destOrd="0" presId="urn:microsoft.com/office/officeart/2005/8/layout/cycle2"/>
    <dgm:cxn modelId="{26884FC9-D5B6-425A-81C9-E59219447BCA}" srcId="{8C680494-1299-4D26-BDDA-F21A6DD1A535}" destId="{5F16AD72-50F3-4817-A77D-66C0E20CC174}" srcOrd="2" destOrd="0" parTransId="{15068090-DB9A-4A1E-87F1-AAA2717E3499}" sibTransId="{3EC49CCB-0E96-483B-ACAC-D79AA9CE2335}"/>
    <dgm:cxn modelId="{07D072D2-0741-4FEC-8527-84BD792244C4}" type="presOf" srcId="{589E3DAA-14DA-4EAD-AAF7-58D78A8D2BB5}" destId="{F3346D77-110B-4FB1-9C18-6C2DD97DB90D}" srcOrd="0" destOrd="0" presId="urn:microsoft.com/office/officeart/2005/8/layout/cycle2"/>
    <dgm:cxn modelId="{1F6001D7-CC6D-4AC7-97A3-B1EFF9C260A8}" srcId="{8C680494-1299-4D26-BDDA-F21A6DD1A535}" destId="{E00AA413-2497-42B6-AC71-89D176A40785}" srcOrd="1" destOrd="0" parTransId="{A89E0B90-8B68-47B7-89DA-BB6C56C40AC2}" sibTransId="{C3331BE9-298A-4207-A8AD-953BF7E369C0}"/>
    <dgm:cxn modelId="{568AABDF-AFD8-4EDC-9797-06BB397D376F}" type="presOf" srcId="{C3331BE9-298A-4207-A8AD-953BF7E369C0}" destId="{C068C9C0-8CAC-4084-A992-787DBF46D2FE}" srcOrd="0" destOrd="0" presId="urn:microsoft.com/office/officeart/2005/8/layout/cycle2"/>
    <dgm:cxn modelId="{C66FE9E5-E480-41E7-9A5C-5F2BB58B1647}" type="presOf" srcId="{3EC49CCB-0E96-483B-ACAC-D79AA9CE2335}" destId="{B8F18BE9-8686-4A9C-9901-7C07B6256597}" srcOrd="0" destOrd="0" presId="urn:microsoft.com/office/officeart/2005/8/layout/cycle2"/>
    <dgm:cxn modelId="{C2DB2954-17E2-404A-B80D-AB7C9D3381E6}" type="presParOf" srcId="{10FCA86A-BAE3-4A00-9F88-834E754FD880}" destId="{786CEBB4-1B8E-41AB-B8F8-BCCAB05B97D6}" srcOrd="0" destOrd="0" presId="urn:microsoft.com/office/officeart/2005/8/layout/cycle2"/>
    <dgm:cxn modelId="{8ACDF369-8027-47EC-A134-8B3371D60587}" type="presParOf" srcId="{10FCA86A-BAE3-4A00-9F88-834E754FD880}" destId="{F3346D77-110B-4FB1-9C18-6C2DD97DB90D}" srcOrd="1" destOrd="0" presId="urn:microsoft.com/office/officeart/2005/8/layout/cycle2"/>
    <dgm:cxn modelId="{E34C7153-E216-41F2-8386-833D5C869F78}" type="presParOf" srcId="{F3346D77-110B-4FB1-9C18-6C2DD97DB90D}" destId="{263920A2-14A5-4A13-BAC9-95C934D12A4D}" srcOrd="0" destOrd="0" presId="urn:microsoft.com/office/officeart/2005/8/layout/cycle2"/>
    <dgm:cxn modelId="{EC5661C6-CACE-403A-88FA-7205CC86FC99}" type="presParOf" srcId="{10FCA86A-BAE3-4A00-9F88-834E754FD880}" destId="{2682AEDF-8457-4F49-AF59-7564D64DCACA}" srcOrd="2" destOrd="0" presId="urn:microsoft.com/office/officeart/2005/8/layout/cycle2"/>
    <dgm:cxn modelId="{828EC432-9451-47CD-9099-F38CCCDE8016}" type="presParOf" srcId="{10FCA86A-BAE3-4A00-9F88-834E754FD880}" destId="{C068C9C0-8CAC-4084-A992-787DBF46D2FE}" srcOrd="3" destOrd="0" presId="urn:microsoft.com/office/officeart/2005/8/layout/cycle2"/>
    <dgm:cxn modelId="{B241199D-D9AF-416F-9CFA-5D31E61E6C9A}" type="presParOf" srcId="{C068C9C0-8CAC-4084-A992-787DBF46D2FE}" destId="{D7F33DDA-971F-42B6-AE02-87E272A9FE69}" srcOrd="0" destOrd="0" presId="urn:microsoft.com/office/officeart/2005/8/layout/cycle2"/>
    <dgm:cxn modelId="{ACE0C040-263E-4842-B8F2-E62420352841}" type="presParOf" srcId="{10FCA86A-BAE3-4A00-9F88-834E754FD880}" destId="{F86C629C-F3BD-4BA6-A113-571B3BA130D3}" srcOrd="4" destOrd="0" presId="urn:microsoft.com/office/officeart/2005/8/layout/cycle2"/>
    <dgm:cxn modelId="{E3791BA4-0742-4CAE-A3D2-0B09A0B89E53}" type="presParOf" srcId="{10FCA86A-BAE3-4A00-9F88-834E754FD880}" destId="{B8F18BE9-8686-4A9C-9901-7C07B6256597}" srcOrd="5" destOrd="0" presId="urn:microsoft.com/office/officeart/2005/8/layout/cycle2"/>
    <dgm:cxn modelId="{2948677E-AF5F-454A-A032-E5A38B8B31D6}" type="presParOf" srcId="{B8F18BE9-8686-4A9C-9901-7C07B6256597}" destId="{2C0C5F64-C082-4351-90EF-5ECA8CB309FA}" srcOrd="0" destOrd="0" presId="urn:microsoft.com/office/officeart/2005/8/layout/cycle2"/>
    <dgm:cxn modelId="{EA1D994E-28E2-40E9-A9B4-5B887FA6B137}" type="presParOf" srcId="{10FCA86A-BAE3-4A00-9F88-834E754FD880}" destId="{565E1ABE-07EC-4318-9004-16DDDA939AE3}" srcOrd="6" destOrd="0" presId="urn:microsoft.com/office/officeart/2005/8/layout/cycle2"/>
    <dgm:cxn modelId="{C7840A52-0D92-488E-B828-2D76F0D011D2}" type="presParOf" srcId="{10FCA86A-BAE3-4A00-9F88-834E754FD880}" destId="{51740075-7350-4FEE-BAE1-DD43F4DBFC55}" srcOrd="7" destOrd="0" presId="urn:microsoft.com/office/officeart/2005/8/layout/cycle2"/>
    <dgm:cxn modelId="{EAE3A0AD-99CE-4C1A-85FF-F4CD3EBD49F9}" type="presParOf" srcId="{51740075-7350-4FEE-BAE1-DD43F4DBFC55}" destId="{6F3934AD-A51E-46B5-8E59-6F99AD806CAA}" srcOrd="0" destOrd="0" presId="urn:microsoft.com/office/officeart/2005/8/layout/cycle2"/>
    <dgm:cxn modelId="{AD48AA64-6C9A-47FC-860C-84758800932C}" type="presParOf" srcId="{10FCA86A-BAE3-4A00-9F88-834E754FD880}" destId="{6957AAD5-F492-4865-B683-C9BD28BF7A98}" srcOrd="8" destOrd="0" presId="urn:microsoft.com/office/officeart/2005/8/layout/cycle2"/>
    <dgm:cxn modelId="{9758AE2D-3CE6-42C6-A950-2F2BD6884CD6}" type="presParOf" srcId="{10FCA86A-BAE3-4A00-9F88-834E754FD880}" destId="{E8A6BC35-AE4E-40D5-BB92-11E3702CCA47}" srcOrd="9" destOrd="0" presId="urn:microsoft.com/office/officeart/2005/8/layout/cycle2"/>
    <dgm:cxn modelId="{E83612C4-5482-477C-A47A-C20D37E4434F}" type="presParOf" srcId="{E8A6BC35-AE4E-40D5-BB92-11E3702CCA47}" destId="{B2C58F53-9BD6-46AE-8C50-5DE4A02D238C}" srcOrd="0" destOrd="0" presId="urn:microsoft.com/office/officeart/2005/8/layout/cycle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BB67EC6-AC33-425B-9EFE-2DED9150846B}"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pl-PL"/>
        </a:p>
      </dgm:t>
    </dgm:pt>
    <dgm:pt modelId="{92D27F6C-3866-44A0-9E07-9096D0BF5AF3}">
      <dgm:prSet phldrT="[Tekst]"/>
      <dgm:spPr>
        <a:solidFill>
          <a:srgbClr val="00B050">
            <a:alpha val="50000"/>
          </a:srgbClr>
        </a:solidFill>
        <a:ln>
          <a:solidFill>
            <a:srgbClr val="00B050"/>
          </a:solidFill>
        </a:ln>
      </dgm:spPr>
      <dgm:t>
        <a:bodyPr/>
        <a:lstStyle/>
        <a:p>
          <a:r>
            <a:rPr lang="pl-PL" dirty="0">
              <a:solidFill>
                <a:schemeClr val="bg1"/>
              </a:solidFill>
            </a:rPr>
            <a:t>Optymalny jest regularny wysiłek najlepiej codziennie lub min co 2-3 dni</a:t>
          </a:r>
        </a:p>
      </dgm:t>
    </dgm:pt>
    <dgm:pt modelId="{154F8FBC-6022-4BBF-8B05-A70A799AF6DD}" type="parTrans" cxnId="{BD78A271-1A6B-47F2-B908-6DC1B49003A9}">
      <dgm:prSet/>
      <dgm:spPr/>
      <dgm:t>
        <a:bodyPr/>
        <a:lstStyle/>
        <a:p>
          <a:endParaRPr lang="pl-PL"/>
        </a:p>
      </dgm:t>
    </dgm:pt>
    <dgm:pt modelId="{F3F23BBC-F76D-439A-81E4-56D051C20C83}" type="sibTrans" cxnId="{BD78A271-1A6B-47F2-B908-6DC1B49003A9}">
      <dgm:prSet/>
      <dgm:spPr/>
      <dgm:t>
        <a:bodyPr/>
        <a:lstStyle/>
        <a:p>
          <a:endParaRPr lang="pl-PL"/>
        </a:p>
      </dgm:t>
    </dgm:pt>
    <dgm:pt modelId="{79F17993-AA4D-4976-BD10-08DA1248E573}">
      <dgm:prSet phldrT="[Tekst]"/>
      <dgm:spPr>
        <a:solidFill>
          <a:srgbClr val="00B0F0">
            <a:alpha val="50000"/>
          </a:srgbClr>
        </a:solidFill>
      </dgm:spPr>
      <dgm:t>
        <a:bodyPr/>
        <a:lstStyle/>
        <a:p>
          <a:r>
            <a:rPr lang="pl-PL" dirty="0"/>
            <a:t>Należy zachęcać do wysokiej aktywności fizycznej w tym do </a:t>
          </a:r>
          <a:r>
            <a:rPr lang="pl-PL" b="1" dirty="0"/>
            <a:t>uprawiania sportu</a:t>
          </a:r>
          <a:endParaRPr lang="pl-PL" dirty="0"/>
        </a:p>
      </dgm:t>
    </dgm:pt>
    <dgm:pt modelId="{43FEFA49-CCEA-4792-A536-0D150D758998}" type="parTrans" cxnId="{B9660391-215E-4D83-9F42-E7C0A3A7885C}">
      <dgm:prSet/>
      <dgm:spPr/>
      <dgm:t>
        <a:bodyPr/>
        <a:lstStyle/>
        <a:p>
          <a:endParaRPr lang="pl-PL"/>
        </a:p>
      </dgm:t>
    </dgm:pt>
    <dgm:pt modelId="{A9C63D04-1CBC-416D-B626-7DF2F9C2309C}" type="sibTrans" cxnId="{B9660391-215E-4D83-9F42-E7C0A3A7885C}">
      <dgm:prSet/>
      <dgm:spPr/>
      <dgm:t>
        <a:bodyPr/>
        <a:lstStyle/>
        <a:p>
          <a:endParaRPr lang="pl-PL"/>
        </a:p>
      </dgm:t>
    </dgm:pt>
    <dgm:pt modelId="{F102F2FA-935F-4BC8-8CE9-3181BE13B0B2}">
      <dgm:prSet phldrT="[Tekst]"/>
      <dgm:spPr>
        <a:solidFill>
          <a:srgbClr val="FFC000">
            <a:alpha val="50000"/>
          </a:srgbClr>
        </a:solidFill>
      </dgm:spPr>
      <dgm:t>
        <a:bodyPr/>
        <a:lstStyle/>
        <a:p>
          <a:r>
            <a:rPr lang="pl-PL" dirty="0" err="1"/>
            <a:t>Okołowysiłkową</a:t>
          </a:r>
          <a:r>
            <a:rPr lang="pl-PL" dirty="0"/>
            <a:t> kontrolę ułatwiają systemy ciągłego monitorowania (CGM, FGM)</a:t>
          </a:r>
        </a:p>
      </dgm:t>
    </dgm:pt>
    <dgm:pt modelId="{5BD09F9F-21EC-40AF-8F9D-58EF0BFF1B3C}" type="parTrans" cxnId="{B246E34A-A900-418B-B85A-27180AF2B944}">
      <dgm:prSet/>
      <dgm:spPr/>
      <dgm:t>
        <a:bodyPr/>
        <a:lstStyle/>
        <a:p>
          <a:endParaRPr lang="pl-PL"/>
        </a:p>
      </dgm:t>
    </dgm:pt>
    <dgm:pt modelId="{8BDB75CF-BCCC-49DB-9B60-3ACDF47FAAD1}" type="sibTrans" cxnId="{B246E34A-A900-418B-B85A-27180AF2B944}">
      <dgm:prSet/>
      <dgm:spPr/>
      <dgm:t>
        <a:bodyPr/>
        <a:lstStyle/>
        <a:p>
          <a:endParaRPr lang="pl-PL"/>
        </a:p>
      </dgm:t>
    </dgm:pt>
    <dgm:pt modelId="{A6F23E3E-CB05-4A0C-8D50-49994041A760}">
      <dgm:prSet phldrT="[Tekst]"/>
      <dgm:spPr>
        <a:solidFill>
          <a:srgbClr val="FF0000">
            <a:alpha val="50000"/>
          </a:srgbClr>
        </a:solidFill>
      </dgm:spPr>
      <dgm:t>
        <a:bodyPr/>
        <a:lstStyle/>
        <a:p>
          <a:r>
            <a:rPr lang="pl-PL" dirty="0"/>
            <a:t>Wysiłek bez przygotowania może skutkować </a:t>
          </a:r>
          <a:r>
            <a:rPr lang="pl-PL" b="1" dirty="0" err="1"/>
            <a:t>hipo</a:t>
          </a:r>
          <a:r>
            <a:rPr lang="pl-PL" dirty="0"/>
            <a:t>, rzadziej hiperglikemią</a:t>
          </a:r>
        </a:p>
      </dgm:t>
    </dgm:pt>
    <dgm:pt modelId="{3D9E121F-16F5-4E6C-AB31-D58CB1678EA6}" type="parTrans" cxnId="{4ECDCF72-515B-4C55-A2F2-F80A4B31E659}">
      <dgm:prSet/>
      <dgm:spPr/>
      <dgm:t>
        <a:bodyPr/>
        <a:lstStyle/>
        <a:p>
          <a:endParaRPr lang="pl-PL"/>
        </a:p>
      </dgm:t>
    </dgm:pt>
    <dgm:pt modelId="{BC3F7596-95FF-4A4C-AD5D-CC7E49651C79}" type="sibTrans" cxnId="{4ECDCF72-515B-4C55-A2F2-F80A4B31E659}">
      <dgm:prSet/>
      <dgm:spPr/>
      <dgm:t>
        <a:bodyPr/>
        <a:lstStyle/>
        <a:p>
          <a:endParaRPr lang="pl-PL"/>
        </a:p>
      </dgm:t>
    </dgm:pt>
    <dgm:pt modelId="{371A80CD-C743-4DAE-84CB-81FE2B5A4EC3}" type="pres">
      <dgm:prSet presAssocID="{FBB67EC6-AC33-425B-9EFE-2DED9150846B}" presName="outerComposite" presStyleCnt="0">
        <dgm:presLayoutVars>
          <dgm:chMax val="5"/>
          <dgm:dir/>
          <dgm:resizeHandles val="exact"/>
        </dgm:presLayoutVars>
      </dgm:prSet>
      <dgm:spPr/>
    </dgm:pt>
    <dgm:pt modelId="{5F087E54-59F6-4075-B055-336300690730}" type="pres">
      <dgm:prSet presAssocID="{FBB67EC6-AC33-425B-9EFE-2DED9150846B}" presName="dummyMaxCanvas" presStyleCnt="0">
        <dgm:presLayoutVars/>
      </dgm:prSet>
      <dgm:spPr/>
    </dgm:pt>
    <dgm:pt modelId="{A8C14C6D-8382-4FA2-AF76-BC9C4B01BFA0}" type="pres">
      <dgm:prSet presAssocID="{FBB67EC6-AC33-425B-9EFE-2DED9150846B}" presName="FourNodes_1" presStyleLbl="node1" presStyleIdx="0" presStyleCnt="4">
        <dgm:presLayoutVars>
          <dgm:bulletEnabled val="1"/>
        </dgm:presLayoutVars>
      </dgm:prSet>
      <dgm:spPr/>
    </dgm:pt>
    <dgm:pt modelId="{7EE40EE3-0201-41F6-8CD1-5F02460A971F}" type="pres">
      <dgm:prSet presAssocID="{FBB67EC6-AC33-425B-9EFE-2DED9150846B}" presName="FourNodes_2" presStyleLbl="node1" presStyleIdx="1" presStyleCnt="4">
        <dgm:presLayoutVars>
          <dgm:bulletEnabled val="1"/>
        </dgm:presLayoutVars>
      </dgm:prSet>
      <dgm:spPr/>
    </dgm:pt>
    <dgm:pt modelId="{5EEB35D4-B060-4D6A-8589-D41D3B0FE6FE}" type="pres">
      <dgm:prSet presAssocID="{FBB67EC6-AC33-425B-9EFE-2DED9150846B}" presName="FourNodes_3" presStyleLbl="node1" presStyleIdx="2" presStyleCnt="4">
        <dgm:presLayoutVars>
          <dgm:bulletEnabled val="1"/>
        </dgm:presLayoutVars>
      </dgm:prSet>
      <dgm:spPr/>
    </dgm:pt>
    <dgm:pt modelId="{E9955401-6CCE-42F0-8826-B8E9DB16723E}" type="pres">
      <dgm:prSet presAssocID="{FBB67EC6-AC33-425B-9EFE-2DED9150846B}" presName="FourNodes_4" presStyleLbl="node1" presStyleIdx="3" presStyleCnt="4">
        <dgm:presLayoutVars>
          <dgm:bulletEnabled val="1"/>
        </dgm:presLayoutVars>
      </dgm:prSet>
      <dgm:spPr/>
    </dgm:pt>
    <dgm:pt modelId="{06CA9CA2-4961-43ED-8F37-2E1BF0628DB0}" type="pres">
      <dgm:prSet presAssocID="{FBB67EC6-AC33-425B-9EFE-2DED9150846B}" presName="FourConn_1-2" presStyleLbl="fgAccFollowNode1" presStyleIdx="0" presStyleCnt="3">
        <dgm:presLayoutVars>
          <dgm:bulletEnabled val="1"/>
        </dgm:presLayoutVars>
      </dgm:prSet>
      <dgm:spPr/>
    </dgm:pt>
    <dgm:pt modelId="{7B58BFF4-6143-47D7-B739-2EC60EACA708}" type="pres">
      <dgm:prSet presAssocID="{FBB67EC6-AC33-425B-9EFE-2DED9150846B}" presName="FourConn_2-3" presStyleLbl="fgAccFollowNode1" presStyleIdx="1" presStyleCnt="3">
        <dgm:presLayoutVars>
          <dgm:bulletEnabled val="1"/>
        </dgm:presLayoutVars>
      </dgm:prSet>
      <dgm:spPr/>
    </dgm:pt>
    <dgm:pt modelId="{05FAF647-5CD5-44F4-B14A-A4DF5E05F98B}" type="pres">
      <dgm:prSet presAssocID="{FBB67EC6-AC33-425B-9EFE-2DED9150846B}" presName="FourConn_3-4" presStyleLbl="fgAccFollowNode1" presStyleIdx="2" presStyleCnt="3">
        <dgm:presLayoutVars>
          <dgm:bulletEnabled val="1"/>
        </dgm:presLayoutVars>
      </dgm:prSet>
      <dgm:spPr/>
    </dgm:pt>
    <dgm:pt modelId="{77CD72B7-8594-4F67-BC70-B205296CB9DB}" type="pres">
      <dgm:prSet presAssocID="{FBB67EC6-AC33-425B-9EFE-2DED9150846B}" presName="FourNodes_1_text" presStyleLbl="node1" presStyleIdx="3" presStyleCnt="4">
        <dgm:presLayoutVars>
          <dgm:bulletEnabled val="1"/>
        </dgm:presLayoutVars>
      </dgm:prSet>
      <dgm:spPr/>
    </dgm:pt>
    <dgm:pt modelId="{FEE94431-9FDB-475D-9DCD-29E348876550}" type="pres">
      <dgm:prSet presAssocID="{FBB67EC6-AC33-425B-9EFE-2DED9150846B}" presName="FourNodes_2_text" presStyleLbl="node1" presStyleIdx="3" presStyleCnt="4">
        <dgm:presLayoutVars>
          <dgm:bulletEnabled val="1"/>
        </dgm:presLayoutVars>
      </dgm:prSet>
      <dgm:spPr/>
    </dgm:pt>
    <dgm:pt modelId="{FA1E4E22-4B18-4334-9267-C4BCD86C8531}" type="pres">
      <dgm:prSet presAssocID="{FBB67EC6-AC33-425B-9EFE-2DED9150846B}" presName="FourNodes_3_text" presStyleLbl="node1" presStyleIdx="3" presStyleCnt="4">
        <dgm:presLayoutVars>
          <dgm:bulletEnabled val="1"/>
        </dgm:presLayoutVars>
      </dgm:prSet>
      <dgm:spPr/>
    </dgm:pt>
    <dgm:pt modelId="{1976C641-FFFE-42D7-B25A-2A3ECC17290B}" type="pres">
      <dgm:prSet presAssocID="{FBB67EC6-AC33-425B-9EFE-2DED9150846B}" presName="FourNodes_4_text" presStyleLbl="node1" presStyleIdx="3" presStyleCnt="4">
        <dgm:presLayoutVars>
          <dgm:bulletEnabled val="1"/>
        </dgm:presLayoutVars>
      </dgm:prSet>
      <dgm:spPr/>
    </dgm:pt>
  </dgm:ptLst>
  <dgm:cxnLst>
    <dgm:cxn modelId="{4164D403-46E1-4E78-97CB-67CA0D9FFBAA}" type="presOf" srcId="{A6F23E3E-CB05-4A0C-8D50-49994041A760}" destId="{1976C641-FFFE-42D7-B25A-2A3ECC17290B}" srcOrd="1" destOrd="0" presId="urn:microsoft.com/office/officeart/2005/8/layout/vProcess5"/>
    <dgm:cxn modelId="{E0CE1008-3458-45A8-914A-17CD8D7E399A}" type="presOf" srcId="{A6F23E3E-CB05-4A0C-8D50-49994041A760}" destId="{E9955401-6CCE-42F0-8826-B8E9DB16723E}" srcOrd="0" destOrd="0" presId="urn:microsoft.com/office/officeart/2005/8/layout/vProcess5"/>
    <dgm:cxn modelId="{FFE98812-E7A1-4FDD-8920-89F16C017A15}" type="presOf" srcId="{92D27F6C-3866-44A0-9E07-9096D0BF5AF3}" destId="{A8C14C6D-8382-4FA2-AF76-BC9C4B01BFA0}" srcOrd="0" destOrd="0" presId="urn:microsoft.com/office/officeart/2005/8/layout/vProcess5"/>
    <dgm:cxn modelId="{F1F9DB23-A2B9-4D5C-A33B-B163E677B2E4}" type="presOf" srcId="{A9C63D04-1CBC-416D-B626-7DF2F9C2309C}" destId="{7B58BFF4-6143-47D7-B739-2EC60EACA708}" srcOrd="0" destOrd="0" presId="urn:microsoft.com/office/officeart/2005/8/layout/vProcess5"/>
    <dgm:cxn modelId="{97458548-C212-4B47-BA14-D169E313DB91}" type="presOf" srcId="{F3F23BBC-F76D-439A-81E4-56D051C20C83}" destId="{06CA9CA2-4961-43ED-8F37-2E1BF0628DB0}" srcOrd="0" destOrd="0" presId="urn:microsoft.com/office/officeart/2005/8/layout/vProcess5"/>
    <dgm:cxn modelId="{B246E34A-A900-418B-B85A-27180AF2B944}" srcId="{FBB67EC6-AC33-425B-9EFE-2DED9150846B}" destId="{F102F2FA-935F-4BC8-8CE9-3181BE13B0B2}" srcOrd="2" destOrd="0" parTransId="{5BD09F9F-21EC-40AF-8F9D-58EF0BFF1B3C}" sibTransId="{8BDB75CF-BCCC-49DB-9B60-3ACDF47FAAD1}"/>
    <dgm:cxn modelId="{EB79D46E-DFDD-4101-A5F1-5B67AEF41618}" type="presOf" srcId="{92D27F6C-3866-44A0-9E07-9096D0BF5AF3}" destId="{77CD72B7-8594-4F67-BC70-B205296CB9DB}" srcOrd="1" destOrd="0" presId="urn:microsoft.com/office/officeart/2005/8/layout/vProcess5"/>
    <dgm:cxn modelId="{BD78A271-1A6B-47F2-B908-6DC1B49003A9}" srcId="{FBB67EC6-AC33-425B-9EFE-2DED9150846B}" destId="{92D27F6C-3866-44A0-9E07-9096D0BF5AF3}" srcOrd="0" destOrd="0" parTransId="{154F8FBC-6022-4BBF-8B05-A70A799AF6DD}" sibTransId="{F3F23BBC-F76D-439A-81E4-56D051C20C83}"/>
    <dgm:cxn modelId="{F70FEE51-3CDE-44E0-BA8A-CCB00D67ACD3}" type="presOf" srcId="{F102F2FA-935F-4BC8-8CE9-3181BE13B0B2}" destId="{FA1E4E22-4B18-4334-9267-C4BCD86C8531}" srcOrd="1" destOrd="0" presId="urn:microsoft.com/office/officeart/2005/8/layout/vProcess5"/>
    <dgm:cxn modelId="{4ECDCF72-515B-4C55-A2F2-F80A4B31E659}" srcId="{FBB67EC6-AC33-425B-9EFE-2DED9150846B}" destId="{A6F23E3E-CB05-4A0C-8D50-49994041A760}" srcOrd="3" destOrd="0" parTransId="{3D9E121F-16F5-4E6C-AB31-D58CB1678EA6}" sibTransId="{BC3F7596-95FF-4A4C-AD5D-CC7E49651C79}"/>
    <dgm:cxn modelId="{C3B6D685-7589-449A-80FC-C878B7D6BB00}" type="presOf" srcId="{8BDB75CF-BCCC-49DB-9B60-3ACDF47FAAD1}" destId="{05FAF647-5CD5-44F4-B14A-A4DF5E05F98B}" srcOrd="0" destOrd="0" presId="urn:microsoft.com/office/officeart/2005/8/layout/vProcess5"/>
    <dgm:cxn modelId="{B9660391-215E-4D83-9F42-E7C0A3A7885C}" srcId="{FBB67EC6-AC33-425B-9EFE-2DED9150846B}" destId="{79F17993-AA4D-4976-BD10-08DA1248E573}" srcOrd="1" destOrd="0" parTransId="{43FEFA49-CCEA-4792-A536-0D150D758998}" sibTransId="{A9C63D04-1CBC-416D-B626-7DF2F9C2309C}"/>
    <dgm:cxn modelId="{3FD7DF9E-EA25-4022-89D0-0202AB74C062}" type="presOf" srcId="{FBB67EC6-AC33-425B-9EFE-2DED9150846B}" destId="{371A80CD-C743-4DAE-84CB-81FE2B5A4EC3}" srcOrd="0" destOrd="0" presId="urn:microsoft.com/office/officeart/2005/8/layout/vProcess5"/>
    <dgm:cxn modelId="{583A52AC-081D-4238-8297-A313B24388DB}" type="presOf" srcId="{F102F2FA-935F-4BC8-8CE9-3181BE13B0B2}" destId="{5EEB35D4-B060-4D6A-8589-D41D3B0FE6FE}" srcOrd="0" destOrd="0" presId="urn:microsoft.com/office/officeart/2005/8/layout/vProcess5"/>
    <dgm:cxn modelId="{7EE798C4-515B-42F8-8C57-3FDF71D26926}" type="presOf" srcId="{79F17993-AA4D-4976-BD10-08DA1248E573}" destId="{7EE40EE3-0201-41F6-8CD1-5F02460A971F}" srcOrd="0" destOrd="0" presId="urn:microsoft.com/office/officeart/2005/8/layout/vProcess5"/>
    <dgm:cxn modelId="{B6ECF9C4-A2F9-4FA2-B95F-C4F4A0BA9D1C}" type="presOf" srcId="{79F17993-AA4D-4976-BD10-08DA1248E573}" destId="{FEE94431-9FDB-475D-9DCD-29E348876550}" srcOrd="1" destOrd="0" presId="urn:microsoft.com/office/officeart/2005/8/layout/vProcess5"/>
    <dgm:cxn modelId="{72A00519-F6CF-4A4B-8D29-B10F030E79F0}" type="presParOf" srcId="{371A80CD-C743-4DAE-84CB-81FE2B5A4EC3}" destId="{5F087E54-59F6-4075-B055-336300690730}" srcOrd="0" destOrd="0" presId="urn:microsoft.com/office/officeart/2005/8/layout/vProcess5"/>
    <dgm:cxn modelId="{012CF868-E4C9-4518-AAB8-11B49002D48C}" type="presParOf" srcId="{371A80CD-C743-4DAE-84CB-81FE2B5A4EC3}" destId="{A8C14C6D-8382-4FA2-AF76-BC9C4B01BFA0}" srcOrd="1" destOrd="0" presId="urn:microsoft.com/office/officeart/2005/8/layout/vProcess5"/>
    <dgm:cxn modelId="{FD0E98E5-180B-4449-82BF-19660AD3127D}" type="presParOf" srcId="{371A80CD-C743-4DAE-84CB-81FE2B5A4EC3}" destId="{7EE40EE3-0201-41F6-8CD1-5F02460A971F}" srcOrd="2" destOrd="0" presId="urn:microsoft.com/office/officeart/2005/8/layout/vProcess5"/>
    <dgm:cxn modelId="{A50EB1BA-D932-4890-B38C-EB60FC601CED}" type="presParOf" srcId="{371A80CD-C743-4DAE-84CB-81FE2B5A4EC3}" destId="{5EEB35D4-B060-4D6A-8589-D41D3B0FE6FE}" srcOrd="3" destOrd="0" presId="urn:microsoft.com/office/officeart/2005/8/layout/vProcess5"/>
    <dgm:cxn modelId="{4B5BA5A5-DEB7-40DC-90B9-F37293316E0A}" type="presParOf" srcId="{371A80CD-C743-4DAE-84CB-81FE2B5A4EC3}" destId="{E9955401-6CCE-42F0-8826-B8E9DB16723E}" srcOrd="4" destOrd="0" presId="urn:microsoft.com/office/officeart/2005/8/layout/vProcess5"/>
    <dgm:cxn modelId="{E2815103-24B8-4803-B84A-F8811EE55592}" type="presParOf" srcId="{371A80CD-C743-4DAE-84CB-81FE2B5A4EC3}" destId="{06CA9CA2-4961-43ED-8F37-2E1BF0628DB0}" srcOrd="5" destOrd="0" presId="urn:microsoft.com/office/officeart/2005/8/layout/vProcess5"/>
    <dgm:cxn modelId="{FD32A6E8-4D06-4212-B83B-8A00278EC8F7}" type="presParOf" srcId="{371A80CD-C743-4DAE-84CB-81FE2B5A4EC3}" destId="{7B58BFF4-6143-47D7-B739-2EC60EACA708}" srcOrd="6" destOrd="0" presId="urn:microsoft.com/office/officeart/2005/8/layout/vProcess5"/>
    <dgm:cxn modelId="{8D639EF7-5ACB-4DCB-AB28-125FFA44C12C}" type="presParOf" srcId="{371A80CD-C743-4DAE-84CB-81FE2B5A4EC3}" destId="{05FAF647-5CD5-44F4-B14A-A4DF5E05F98B}" srcOrd="7" destOrd="0" presId="urn:microsoft.com/office/officeart/2005/8/layout/vProcess5"/>
    <dgm:cxn modelId="{7D3BCC7D-12DC-4F78-9E97-3A9BEA01FC91}" type="presParOf" srcId="{371A80CD-C743-4DAE-84CB-81FE2B5A4EC3}" destId="{77CD72B7-8594-4F67-BC70-B205296CB9DB}" srcOrd="8" destOrd="0" presId="urn:microsoft.com/office/officeart/2005/8/layout/vProcess5"/>
    <dgm:cxn modelId="{6280B5E4-8C2C-4B1A-8A68-56594B786C16}" type="presParOf" srcId="{371A80CD-C743-4DAE-84CB-81FE2B5A4EC3}" destId="{FEE94431-9FDB-475D-9DCD-29E348876550}" srcOrd="9" destOrd="0" presId="urn:microsoft.com/office/officeart/2005/8/layout/vProcess5"/>
    <dgm:cxn modelId="{F951359C-6BBE-4304-8070-6E71210C35A4}" type="presParOf" srcId="{371A80CD-C743-4DAE-84CB-81FE2B5A4EC3}" destId="{FA1E4E22-4B18-4334-9267-C4BCD86C8531}" srcOrd="10" destOrd="0" presId="urn:microsoft.com/office/officeart/2005/8/layout/vProcess5"/>
    <dgm:cxn modelId="{CC260C30-78AF-476B-9672-B20CDC421649}" type="presParOf" srcId="{371A80CD-C743-4DAE-84CB-81FE2B5A4EC3}" destId="{1976C641-FFFE-42D7-B25A-2A3ECC17290B}" srcOrd="11" destOrd="0" presId="urn:microsoft.com/office/officeart/2005/8/layout/vProcess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CF47D29-C068-4094-9B5F-81B6AE1B3535}"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F5A5015A-59AA-4FF4-B276-1845A09C4699}">
      <dgm:prSet/>
      <dgm:spPr/>
      <dgm:t>
        <a:bodyPr/>
        <a:lstStyle/>
        <a:p>
          <a:r>
            <a:rPr lang="pl-PL" dirty="0">
              <a:latin typeface="Corbel" panose="020B0503020204020204"/>
            </a:rPr>
            <a:t>Wysiłek</a:t>
          </a:r>
          <a:r>
            <a:rPr lang="pl-PL" dirty="0"/>
            <a:t> powoduje mniejsze zapotrzebowanie na insulinę nawet do 24-48h</a:t>
          </a:r>
          <a:endParaRPr lang="en-US" dirty="0"/>
        </a:p>
      </dgm:t>
    </dgm:pt>
    <dgm:pt modelId="{641DC317-5FAF-4635-966D-3C1451B1C969}" type="parTrans" cxnId="{013042FC-94C5-4C4D-9A8C-920BAE561DA8}">
      <dgm:prSet/>
      <dgm:spPr/>
      <dgm:t>
        <a:bodyPr/>
        <a:lstStyle/>
        <a:p>
          <a:endParaRPr lang="en-US"/>
        </a:p>
      </dgm:t>
    </dgm:pt>
    <dgm:pt modelId="{B340EDD4-662F-4D3B-962C-4B3C98D584F1}" type="sibTrans" cxnId="{013042FC-94C5-4C4D-9A8C-920BAE561DA8}">
      <dgm:prSet/>
      <dgm:spPr/>
      <dgm:t>
        <a:bodyPr/>
        <a:lstStyle/>
        <a:p>
          <a:endParaRPr lang="en-US"/>
        </a:p>
      </dgm:t>
    </dgm:pt>
    <dgm:pt modelId="{3B9B178E-3F79-4A9D-9460-FC2056EDC041}">
      <dgm:prSet/>
      <dgm:spPr/>
      <dgm:t>
        <a:bodyPr/>
        <a:lstStyle/>
        <a:p>
          <a:r>
            <a:rPr lang="pl-PL" dirty="0"/>
            <a:t>Praca większej liczby mięśni powoduje większą redukcję glikemii</a:t>
          </a:r>
          <a:endParaRPr lang="en-US" dirty="0"/>
        </a:p>
      </dgm:t>
    </dgm:pt>
    <dgm:pt modelId="{55C477F8-BF8A-4A0E-A1F7-F99BF22CD44F}" type="parTrans" cxnId="{798F6973-321C-45D6-BCF1-DEF72DB64136}">
      <dgm:prSet/>
      <dgm:spPr/>
      <dgm:t>
        <a:bodyPr/>
        <a:lstStyle/>
        <a:p>
          <a:endParaRPr lang="en-US"/>
        </a:p>
      </dgm:t>
    </dgm:pt>
    <dgm:pt modelId="{7A6CE642-1AC7-482D-8D13-030EC7E6892C}" type="sibTrans" cxnId="{798F6973-321C-45D6-BCF1-DEF72DB64136}">
      <dgm:prSet/>
      <dgm:spPr/>
      <dgm:t>
        <a:bodyPr/>
        <a:lstStyle/>
        <a:p>
          <a:endParaRPr lang="en-US"/>
        </a:p>
      </dgm:t>
    </dgm:pt>
    <dgm:pt modelId="{1B5478E2-8CC4-47C4-8DD5-AC77E78B99B8}" type="pres">
      <dgm:prSet presAssocID="{7CF47D29-C068-4094-9B5F-81B6AE1B3535}" presName="hierChild1" presStyleCnt="0">
        <dgm:presLayoutVars>
          <dgm:chPref val="1"/>
          <dgm:dir/>
          <dgm:animOne val="branch"/>
          <dgm:animLvl val="lvl"/>
          <dgm:resizeHandles/>
        </dgm:presLayoutVars>
      </dgm:prSet>
      <dgm:spPr/>
    </dgm:pt>
    <dgm:pt modelId="{78E209FD-2CB6-409F-82B6-61874A8F28F8}" type="pres">
      <dgm:prSet presAssocID="{F5A5015A-59AA-4FF4-B276-1845A09C4699}" presName="hierRoot1" presStyleCnt="0"/>
      <dgm:spPr/>
    </dgm:pt>
    <dgm:pt modelId="{53DFA3AE-D071-4B93-A056-B0C53C7839B4}" type="pres">
      <dgm:prSet presAssocID="{F5A5015A-59AA-4FF4-B276-1845A09C4699}" presName="composite" presStyleCnt="0"/>
      <dgm:spPr/>
    </dgm:pt>
    <dgm:pt modelId="{3FAA401B-9713-419D-A3A5-8B4BBE02E5FD}" type="pres">
      <dgm:prSet presAssocID="{F5A5015A-59AA-4FF4-B276-1845A09C4699}" presName="background" presStyleLbl="node0" presStyleIdx="0" presStyleCnt="2"/>
      <dgm:spPr/>
    </dgm:pt>
    <dgm:pt modelId="{A19A51DA-2C22-465C-8EE8-3C22F55C715B}" type="pres">
      <dgm:prSet presAssocID="{F5A5015A-59AA-4FF4-B276-1845A09C4699}" presName="text" presStyleLbl="fgAcc0" presStyleIdx="0" presStyleCnt="2">
        <dgm:presLayoutVars>
          <dgm:chPref val="3"/>
        </dgm:presLayoutVars>
      </dgm:prSet>
      <dgm:spPr/>
    </dgm:pt>
    <dgm:pt modelId="{2873262D-0E4B-4FF5-809F-88287DC8B6CC}" type="pres">
      <dgm:prSet presAssocID="{F5A5015A-59AA-4FF4-B276-1845A09C4699}" presName="hierChild2" presStyleCnt="0"/>
      <dgm:spPr/>
    </dgm:pt>
    <dgm:pt modelId="{9E5F7C08-F703-4FBC-934B-D3BA4D12B546}" type="pres">
      <dgm:prSet presAssocID="{3B9B178E-3F79-4A9D-9460-FC2056EDC041}" presName="hierRoot1" presStyleCnt="0"/>
      <dgm:spPr/>
    </dgm:pt>
    <dgm:pt modelId="{71A16A95-7384-4808-A9EC-5F6BC0144D17}" type="pres">
      <dgm:prSet presAssocID="{3B9B178E-3F79-4A9D-9460-FC2056EDC041}" presName="composite" presStyleCnt="0"/>
      <dgm:spPr/>
    </dgm:pt>
    <dgm:pt modelId="{58DC4E33-BFC6-4989-8363-384813F001A2}" type="pres">
      <dgm:prSet presAssocID="{3B9B178E-3F79-4A9D-9460-FC2056EDC041}" presName="background" presStyleLbl="node0" presStyleIdx="1" presStyleCnt="2"/>
      <dgm:spPr/>
    </dgm:pt>
    <dgm:pt modelId="{2F3A1668-75E4-4E54-883A-162EE4BE63EA}" type="pres">
      <dgm:prSet presAssocID="{3B9B178E-3F79-4A9D-9460-FC2056EDC041}" presName="text" presStyleLbl="fgAcc0" presStyleIdx="1" presStyleCnt="2">
        <dgm:presLayoutVars>
          <dgm:chPref val="3"/>
        </dgm:presLayoutVars>
      </dgm:prSet>
      <dgm:spPr/>
    </dgm:pt>
    <dgm:pt modelId="{A17B20DA-3AA5-4E61-956C-83CBA9F21CCF}" type="pres">
      <dgm:prSet presAssocID="{3B9B178E-3F79-4A9D-9460-FC2056EDC041}" presName="hierChild2" presStyleCnt="0"/>
      <dgm:spPr/>
    </dgm:pt>
  </dgm:ptLst>
  <dgm:cxnLst>
    <dgm:cxn modelId="{798F6973-321C-45D6-BCF1-DEF72DB64136}" srcId="{7CF47D29-C068-4094-9B5F-81B6AE1B3535}" destId="{3B9B178E-3F79-4A9D-9460-FC2056EDC041}" srcOrd="1" destOrd="0" parTransId="{55C477F8-BF8A-4A0E-A1F7-F99BF22CD44F}" sibTransId="{7A6CE642-1AC7-482D-8D13-030EC7E6892C}"/>
    <dgm:cxn modelId="{71D1DB7A-B3B9-463E-A9E1-636E0E735278}" type="presOf" srcId="{3B9B178E-3F79-4A9D-9460-FC2056EDC041}" destId="{2F3A1668-75E4-4E54-883A-162EE4BE63EA}" srcOrd="0" destOrd="0" presId="urn:microsoft.com/office/officeart/2005/8/layout/hierarchy1"/>
    <dgm:cxn modelId="{9FC92F9E-3316-4681-8334-C5DE2584FF26}" type="presOf" srcId="{7CF47D29-C068-4094-9B5F-81B6AE1B3535}" destId="{1B5478E2-8CC4-47C4-8DD5-AC77E78B99B8}" srcOrd="0" destOrd="0" presId="urn:microsoft.com/office/officeart/2005/8/layout/hierarchy1"/>
    <dgm:cxn modelId="{CA680ACB-E7CD-458D-A85E-A0CC70186A53}" type="presOf" srcId="{F5A5015A-59AA-4FF4-B276-1845A09C4699}" destId="{A19A51DA-2C22-465C-8EE8-3C22F55C715B}" srcOrd="0" destOrd="0" presId="urn:microsoft.com/office/officeart/2005/8/layout/hierarchy1"/>
    <dgm:cxn modelId="{013042FC-94C5-4C4D-9A8C-920BAE561DA8}" srcId="{7CF47D29-C068-4094-9B5F-81B6AE1B3535}" destId="{F5A5015A-59AA-4FF4-B276-1845A09C4699}" srcOrd="0" destOrd="0" parTransId="{641DC317-5FAF-4635-966D-3C1451B1C969}" sibTransId="{B340EDD4-662F-4D3B-962C-4B3C98D584F1}"/>
    <dgm:cxn modelId="{91EF818C-1760-44FB-8981-03EBEA0B2C0A}" type="presParOf" srcId="{1B5478E2-8CC4-47C4-8DD5-AC77E78B99B8}" destId="{78E209FD-2CB6-409F-82B6-61874A8F28F8}" srcOrd="0" destOrd="0" presId="urn:microsoft.com/office/officeart/2005/8/layout/hierarchy1"/>
    <dgm:cxn modelId="{A1F36168-3AA8-4D45-8765-16C3AD367997}" type="presParOf" srcId="{78E209FD-2CB6-409F-82B6-61874A8F28F8}" destId="{53DFA3AE-D071-4B93-A056-B0C53C7839B4}" srcOrd="0" destOrd="0" presId="urn:microsoft.com/office/officeart/2005/8/layout/hierarchy1"/>
    <dgm:cxn modelId="{1D68CAFF-CF7B-4E4B-B1AB-76674461FD6C}" type="presParOf" srcId="{53DFA3AE-D071-4B93-A056-B0C53C7839B4}" destId="{3FAA401B-9713-419D-A3A5-8B4BBE02E5FD}" srcOrd="0" destOrd="0" presId="urn:microsoft.com/office/officeart/2005/8/layout/hierarchy1"/>
    <dgm:cxn modelId="{303A573E-D12D-4094-97B4-2B03E8298B4B}" type="presParOf" srcId="{53DFA3AE-D071-4B93-A056-B0C53C7839B4}" destId="{A19A51DA-2C22-465C-8EE8-3C22F55C715B}" srcOrd="1" destOrd="0" presId="urn:microsoft.com/office/officeart/2005/8/layout/hierarchy1"/>
    <dgm:cxn modelId="{D1E0A2BF-5362-45A6-91A7-C38575164B7D}" type="presParOf" srcId="{78E209FD-2CB6-409F-82B6-61874A8F28F8}" destId="{2873262D-0E4B-4FF5-809F-88287DC8B6CC}" srcOrd="1" destOrd="0" presId="urn:microsoft.com/office/officeart/2005/8/layout/hierarchy1"/>
    <dgm:cxn modelId="{65115386-835B-4636-936C-65B6BB99CB73}" type="presParOf" srcId="{1B5478E2-8CC4-47C4-8DD5-AC77E78B99B8}" destId="{9E5F7C08-F703-4FBC-934B-D3BA4D12B546}" srcOrd="1" destOrd="0" presId="urn:microsoft.com/office/officeart/2005/8/layout/hierarchy1"/>
    <dgm:cxn modelId="{69724561-5A15-493E-B83D-21C68C3F3FAE}" type="presParOf" srcId="{9E5F7C08-F703-4FBC-934B-D3BA4D12B546}" destId="{71A16A95-7384-4808-A9EC-5F6BC0144D17}" srcOrd="0" destOrd="0" presId="urn:microsoft.com/office/officeart/2005/8/layout/hierarchy1"/>
    <dgm:cxn modelId="{D69B6EBC-03C7-4E19-B163-949D981B0F2C}" type="presParOf" srcId="{71A16A95-7384-4808-A9EC-5F6BC0144D17}" destId="{58DC4E33-BFC6-4989-8363-384813F001A2}" srcOrd="0" destOrd="0" presId="urn:microsoft.com/office/officeart/2005/8/layout/hierarchy1"/>
    <dgm:cxn modelId="{F24C2C0F-CF57-45DD-9AEE-7DB4037B2BF3}" type="presParOf" srcId="{71A16A95-7384-4808-A9EC-5F6BC0144D17}" destId="{2F3A1668-75E4-4E54-883A-162EE4BE63EA}" srcOrd="1" destOrd="0" presId="urn:microsoft.com/office/officeart/2005/8/layout/hierarchy1"/>
    <dgm:cxn modelId="{EA5CCEA8-C1E0-4165-97FC-C02AD1797876}" type="presParOf" srcId="{9E5F7C08-F703-4FBC-934B-D3BA4D12B546}" destId="{A17B20DA-3AA5-4E61-956C-83CBA9F21CC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94BF782-6389-4C4B-B4E4-800CAB246B61}" type="doc">
      <dgm:prSet loTypeId="urn:microsoft.com/office/officeart/2005/8/layout/hierarchy1" loCatId="hierarchy" qsTypeId="urn:microsoft.com/office/officeart/2005/8/quickstyle/simple4" qsCatId="simple" csTypeId="urn:microsoft.com/office/officeart/2005/8/colors/accent3_2" csCatId="accent3" phldr="1"/>
      <dgm:spPr/>
      <dgm:t>
        <a:bodyPr/>
        <a:lstStyle/>
        <a:p>
          <a:endParaRPr lang="en-US"/>
        </a:p>
      </dgm:t>
    </dgm:pt>
    <dgm:pt modelId="{8766A0B8-8FDF-4161-98D2-B23A62BB47D8}">
      <dgm:prSet custT="1"/>
      <dgm:spPr/>
      <dgm:t>
        <a:bodyPr/>
        <a:lstStyle/>
        <a:p>
          <a:pPr rtl="0"/>
          <a:r>
            <a:rPr lang="pl-PL" sz="2000" dirty="0">
              <a:latin typeface="Corbel" panose="020B0503020204020204"/>
            </a:rPr>
            <a:t> </a:t>
          </a:r>
          <a:r>
            <a:rPr lang="pl-PL" sz="2000" dirty="0"/>
            <a:t>Zmniejszyć dawkę insuliny posiłkowej przy wysiłku w szczycie działania insuliny o 25-75%</a:t>
          </a:r>
          <a:endParaRPr lang="en-US" sz="2000" dirty="0"/>
        </a:p>
      </dgm:t>
    </dgm:pt>
    <dgm:pt modelId="{146D1F97-A8AD-47C8-8C52-416F99B8E6D5}" type="parTrans" cxnId="{F3F46208-8438-47A4-A2B6-310CB019BA69}">
      <dgm:prSet/>
      <dgm:spPr/>
      <dgm:t>
        <a:bodyPr/>
        <a:lstStyle/>
        <a:p>
          <a:endParaRPr lang="en-US"/>
        </a:p>
      </dgm:t>
    </dgm:pt>
    <dgm:pt modelId="{D95351E3-AD11-4AC6-BECE-F4606509B3A6}" type="sibTrans" cxnId="{F3F46208-8438-47A4-A2B6-310CB019BA69}">
      <dgm:prSet/>
      <dgm:spPr/>
      <dgm:t>
        <a:bodyPr/>
        <a:lstStyle/>
        <a:p>
          <a:endParaRPr lang="en-US"/>
        </a:p>
      </dgm:t>
    </dgm:pt>
    <dgm:pt modelId="{BE18FAB1-1E81-410F-A9FB-AF28E66C868E}">
      <dgm:prSet phldr="0" custT="1"/>
      <dgm:spPr/>
      <dgm:t>
        <a:bodyPr/>
        <a:lstStyle/>
        <a:p>
          <a:pPr rtl="0"/>
          <a:r>
            <a:rPr lang="pl-PL" sz="2000" dirty="0"/>
            <a:t>Odłączyć pompę lub zmniejszyć bazę min 90-120 min przed aktywnością</a:t>
          </a:r>
          <a:endParaRPr lang="en-US" sz="2000" dirty="0"/>
        </a:p>
      </dgm:t>
    </dgm:pt>
    <dgm:pt modelId="{89CD1E9A-29D2-4957-B1F1-45E3DFE06AED}" type="parTrans" cxnId="{D4091932-22A6-4496-A544-28C7A428E04C}">
      <dgm:prSet/>
      <dgm:spPr/>
      <dgm:t>
        <a:bodyPr/>
        <a:lstStyle/>
        <a:p>
          <a:endParaRPr lang="pl-PL"/>
        </a:p>
      </dgm:t>
    </dgm:pt>
    <dgm:pt modelId="{2806F055-3DF3-4669-A866-21BD92CAECBC}" type="sibTrans" cxnId="{D4091932-22A6-4496-A544-28C7A428E04C}">
      <dgm:prSet/>
      <dgm:spPr/>
      <dgm:t>
        <a:bodyPr/>
        <a:lstStyle/>
        <a:p>
          <a:endParaRPr lang="pl-PL"/>
        </a:p>
      </dgm:t>
    </dgm:pt>
    <dgm:pt modelId="{D0AA7671-E246-47F4-8D54-0A27FEDD40D1}">
      <dgm:prSet phldr="0" custT="1"/>
      <dgm:spPr/>
      <dgm:t>
        <a:bodyPr/>
        <a:lstStyle/>
        <a:p>
          <a:pPr rtl="0"/>
          <a:r>
            <a:rPr lang="pl-PL" sz="2000" dirty="0">
              <a:latin typeface="Corbel" panose="020B0503020204020204"/>
            </a:rPr>
            <a:t>Gdy nie zmniejszono dawki insuliny: 1 – 1,5 g </a:t>
          </a:r>
          <a:r>
            <a:rPr lang="pl-PL" sz="2000" dirty="0" err="1">
              <a:latin typeface="Corbel" panose="020B0503020204020204"/>
            </a:rPr>
            <a:t>ww</a:t>
          </a:r>
          <a:r>
            <a:rPr lang="pl-PL" sz="2000" dirty="0">
              <a:latin typeface="Corbel" panose="020B0503020204020204"/>
            </a:rPr>
            <a:t>/kg mc/h wysiłku (intensywnego/długiego)</a:t>
          </a:r>
        </a:p>
        <a:p>
          <a:pPr rtl="0"/>
          <a:r>
            <a:rPr lang="pl-PL" sz="2000" dirty="0">
              <a:latin typeface="Corbel" panose="020B0503020204020204"/>
            </a:rPr>
            <a:t>10-20g/30min</a:t>
          </a:r>
          <a:endParaRPr lang="en-US" sz="2000" dirty="0"/>
        </a:p>
      </dgm:t>
    </dgm:pt>
    <dgm:pt modelId="{78AE46DC-CFE4-4242-BCF4-9A1220425B53}" type="parTrans" cxnId="{6407C7A4-06BE-4FCE-8732-1E3A604B3524}">
      <dgm:prSet/>
      <dgm:spPr/>
      <dgm:t>
        <a:bodyPr/>
        <a:lstStyle/>
        <a:p>
          <a:endParaRPr lang="pl-PL"/>
        </a:p>
      </dgm:t>
    </dgm:pt>
    <dgm:pt modelId="{BAC25C03-7C58-4A01-8E68-6D471F31C96E}" type="sibTrans" cxnId="{6407C7A4-06BE-4FCE-8732-1E3A604B3524}">
      <dgm:prSet/>
      <dgm:spPr/>
      <dgm:t>
        <a:bodyPr/>
        <a:lstStyle/>
        <a:p>
          <a:endParaRPr lang="pl-PL"/>
        </a:p>
      </dgm:t>
    </dgm:pt>
    <dgm:pt modelId="{059AA79A-D7D1-45FA-999B-2BF58C537A96}" type="pres">
      <dgm:prSet presAssocID="{D94BF782-6389-4C4B-B4E4-800CAB246B61}" presName="hierChild1" presStyleCnt="0">
        <dgm:presLayoutVars>
          <dgm:chPref val="1"/>
          <dgm:dir/>
          <dgm:animOne val="branch"/>
          <dgm:animLvl val="lvl"/>
          <dgm:resizeHandles/>
        </dgm:presLayoutVars>
      </dgm:prSet>
      <dgm:spPr/>
    </dgm:pt>
    <dgm:pt modelId="{F66AE084-49C1-43EA-A74D-9433831B5DA4}" type="pres">
      <dgm:prSet presAssocID="{8766A0B8-8FDF-4161-98D2-B23A62BB47D8}" presName="hierRoot1" presStyleCnt="0"/>
      <dgm:spPr/>
    </dgm:pt>
    <dgm:pt modelId="{78190DF5-4AA2-4518-A1C8-4ACD9DB1D236}" type="pres">
      <dgm:prSet presAssocID="{8766A0B8-8FDF-4161-98D2-B23A62BB47D8}" presName="composite" presStyleCnt="0"/>
      <dgm:spPr/>
    </dgm:pt>
    <dgm:pt modelId="{28436FD4-AA98-4B39-92C5-6E5B368946CE}" type="pres">
      <dgm:prSet presAssocID="{8766A0B8-8FDF-4161-98D2-B23A62BB47D8}" presName="background" presStyleLbl="node0" presStyleIdx="0" presStyleCnt="3"/>
      <dgm:spPr/>
    </dgm:pt>
    <dgm:pt modelId="{A0C3378E-A642-4555-894B-C085C9F79086}" type="pres">
      <dgm:prSet presAssocID="{8766A0B8-8FDF-4161-98D2-B23A62BB47D8}" presName="text" presStyleLbl="fgAcc0" presStyleIdx="0" presStyleCnt="3" custScaleX="190591" custScaleY="194967">
        <dgm:presLayoutVars>
          <dgm:chPref val="3"/>
        </dgm:presLayoutVars>
      </dgm:prSet>
      <dgm:spPr/>
    </dgm:pt>
    <dgm:pt modelId="{DF95609D-A605-4AC3-BE19-05812F348314}" type="pres">
      <dgm:prSet presAssocID="{8766A0B8-8FDF-4161-98D2-B23A62BB47D8}" presName="hierChild2" presStyleCnt="0"/>
      <dgm:spPr/>
    </dgm:pt>
    <dgm:pt modelId="{138C4D1F-011C-4051-B97A-3620EA7A437C}" type="pres">
      <dgm:prSet presAssocID="{BE18FAB1-1E81-410F-A9FB-AF28E66C868E}" presName="hierRoot1" presStyleCnt="0"/>
      <dgm:spPr/>
    </dgm:pt>
    <dgm:pt modelId="{99F7FD3E-324A-457C-BC73-5B87A7678C3A}" type="pres">
      <dgm:prSet presAssocID="{BE18FAB1-1E81-410F-A9FB-AF28E66C868E}" presName="composite" presStyleCnt="0"/>
      <dgm:spPr/>
    </dgm:pt>
    <dgm:pt modelId="{D9FD864D-B5E1-433F-823F-9116E7C1E52F}" type="pres">
      <dgm:prSet presAssocID="{BE18FAB1-1E81-410F-A9FB-AF28E66C868E}" presName="background" presStyleLbl="node0" presStyleIdx="1" presStyleCnt="3"/>
      <dgm:spPr/>
    </dgm:pt>
    <dgm:pt modelId="{80A256BC-3204-4B40-BD45-9DCE258C9CB9}" type="pres">
      <dgm:prSet presAssocID="{BE18FAB1-1E81-410F-A9FB-AF28E66C868E}" presName="text" presStyleLbl="fgAcc0" presStyleIdx="1" presStyleCnt="3" custScaleX="178260" custScaleY="206016">
        <dgm:presLayoutVars>
          <dgm:chPref val="3"/>
        </dgm:presLayoutVars>
      </dgm:prSet>
      <dgm:spPr/>
    </dgm:pt>
    <dgm:pt modelId="{7FBED054-9E65-4C77-A701-1F48DEBE22B4}" type="pres">
      <dgm:prSet presAssocID="{BE18FAB1-1E81-410F-A9FB-AF28E66C868E}" presName="hierChild2" presStyleCnt="0"/>
      <dgm:spPr/>
    </dgm:pt>
    <dgm:pt modelId="{43989662-28F2-498A-AB03-0F53565F3F04}" type="pres">
      <dgm:prSet presAssocID="{D0AA7671-E246-47F4-8D54-0A27FEDD40D1}" presName="hierRoot1" presStyleCnt="0"/>
      <dgm:spPr/>
    </dgm:pt>
    <dgm:pt modelId="{68E39E55-19F5-48C4-AC6B-D084B42A4BA5}" type="pres">
      <dgm:prSet presAssocID="{D0AA7671-E246-47F4-8D54-0A27FEDD40D1}" presName="composite" presStyleCnt="0"/>
      <dgm:spPr/>
    </dgm:pt>
    <dgm:pt modelId="{877005AA-6626-45F6-AA85-41F3D3D995E4}" type="pres">
      <dgm:prSet presAssocID="{D0AA7671-E246-47F4-8D54-0A27FEDD40D1}" presName="background" presStyleLbl="node0" presStyleIdx="2" presStyleCnt="3"/>
      <dgm:spPr/>
    </dgm:pt>
    <dgm:pt modelId="{D8DD0D4C-5C29-490B-B2DD-D7D54CEB4FA2}" type="pres">
      <dgm:prSet presAssocID="{D0AA7671-E246-47F4-8D54-0A27FEDD40D1}" presName="text" presStyleLbl="fgAcc0" presStyleIdx="2" presStyleCnt="3" custScaleX="173423" custScaleY="204099">
        <dgm:presLayoutVars>
          <dgm:chPref val="3"/>
        </dgm:presLayoutVars>
      </dgm:prSet>
      <dgm:spPr/>
    </dgm:pt>
    <dgm:pt modelId="{65294A35-0657-483E-8266-78248B5142E2}" type="pres">
      <dgm:prSet presAssocID="{D0AA7671-E246-47F4-8D54-0A27FEDD40D1}" presName="hierChild2" presStyleCnt="0"/>
      <dgm:spPr/>
    </dgm:pt>
  </dgm:ptLst>
  <dgm:cxnLst>
    <dgm:cxn modelId="{F3F46208-8438-47A4-A2B6-310CB019BA69}" srcId="{D94BF782-6389-4C4B-B4E4-800CAB246B61}" destId="{8766A0B8-8FDF-4161-98D2-B23A62BB47D8}" srcOrd="0" destOrd="0" parTransId="{146D1F97-A8AD-47C8-8C52-416F99B8E6D5}" sibTransId="{D95351E3-AD11-4AC6-BECE-F4606509B3A6}"/>
    <dgm:cxn modelId="{9A95E323-3C81-4E70-A3E5-7DE8EA5A6932}" type="presOf" srcId="{8766A0B8-8FDF-4161-98D2-B23A62BB47D8}" destId="{A0C3378E-A642-4555-894B-C085C9F79086}" srcOrd="0" destOrd="0" presId="urn:microsoft.com/office/officeart/2005/8/layout/hierarchy1"/>
    <dgm:cxn modelId="{D4091932-22A6-4496-A544-28C7A428E04C}" srcId="{D94BF782-6389-4C4B-B4E4-800CAB246B61}" destId="{BE18FAB1-1E81-410F-A9FB-AF28E66C868E}" srcOrd="1" destOrd="0" parTransId="{89CD1E9A-29D2-4957-B1F1-45E3DFE06AED}" sibTransId="{2806F055-3DF3-4669-A866-21BD92CAECBC}"/>
    <dgm:cxn modelId="{F2E8E735-4D87-4190-9C12-849F36480A34}" type="presOf" srcId="{D94BF782-6389-4C4B-B4E4-800CAB246B61}" destId="{059AA79A-D7D1-45FA-999B-2BF58C537A96}" srcOrd="0" destOrd="0" presId="urn:microsoft.com/office/officeart/2005/8/layout/hierarchy1"/>
    <dgm:cxn modelId="{6407C7A4-06BE-4FCE-8732-1E3A604B3524}" srcId="{D94BF782-6389-4C4B-B4E4-800CAB246B61}" destId="{D0AA7671-E246-47F4-8D54-0A27FEDD40D1}" srcOrd="2" destOrd="0" parTransId="{78AE46DC-CFE4-4242-BCF4-9A1220425B53}" sibTransId="{BAC25C03-7C58-4A01-8E68-6D471F31C96E}"/>
    <dgm:cxn modelId="{299A0DAC-A857-43FF-BA6F-A02C9D77847F}" type="presOf" srcId="{D0AA7671-E246-47F4-8D54-0A27FEDD40D1}" destId="{D8DD0D4C-5C29-490B-B2DD-D7D54CEB4FA2}" srcOrd="0" destOrd="0" presId="urn:microsoft.com/office/officeart/2005/8/layout/hierarchy1"/>
    <dgm:cxn modelId="{9654C5D8-D8CB-49B5-B306-FDE807FB40A5}" type="presOf" srcId="{BE18FAB1-1E81-410F-A9FB-AF28E66C868E}" destId="{80A256BC-3204-4B40-BD45-9DCE258C9CB9}" srcOrd="0" destOrd="0" presId="urn:microsoft.com/office/officeart/2005/8/layout/hierarchy1"/>
    <dgm:cxn modelId="{0E8ADA4A-F663-4A8B-B730-ED556A945A0C}" type="presParOf" srcId="{059AA79A-D7D1-45FA-999B-2BF58C537A96}" destId="{F66AE084-49C1-43EA-A74D-9433831B5DA4}" srcOrd="0" destOrd="0" presId="urn:microsoft.com/office/officeart/2005/8/layout/hierarchy1"/>
    <dgm:cxn modelId="{80FFD5BB-8E0F-4870-AF1A-A9ABA0C16624}" type="presParOf" srcId="{F66AE084-49C1-43EA-A74D-9433831B5DA4}" destId="{78190DF5-4AA2-4518-A1C8-4ACD9DB1D236}" srcOrd="0" destOrd="0" presId="urn:microsoft.com/office/officeart/2005/8/layout/hierarchy1"/>
    <dgm:cxn modelId="{2AB89428-54B8-4016-9FA0-F795337C2973}" type="presParOf" srcId="{78190DF5-4AA2-4518-A1C8-4ACD9DB1D236}" destId="{28436FD4-AA98-4B39-92C5-6E5B368946CE}" srcOrd="0" destOrd="0" presId="urn:microsoft.com/office/officeart/2005/8/layout/hierarchy1"/>
    <dgm:cxn modelId="{7B3DC7FB-A7A5-43E0-8871-4B8C3267194E}" type="presParOf" srcId="{78190DF5-4AA2-4518-A1C8-4ACD9DB1D236}" destId="{A0C3378E-A642-4555-894B-C085C9F79086}" srcOrd="1" destOrd="0" presId="urn:microsoft.com/office/officeart/2005/8/layout/hierarchy1"/>
    <dgm:cxn modelId="{CC33FEB6-0786-4116-96AD-163662CD564A}" type="presParOf" srcId="{F66AE084-49C1-43EA-A74D-9433831B5DA4}" destId="{DF95609D-A605-4AC3-BE19-05812F348314}" srcOrd="1" destOrd="0" presId="urn:microsoft.com/office/officeart/2005/8/layout/hierarchy1"/>
    <dgm:cxn modelId="{AA932E4B-1152-49F8-B05D-691E21428AC9}" type="presParOf" srcId="{059AA79A-D7D1-45FA-999B-2BF58C537A96}" destId="{138C4D1F-011C-4051-B97A-3620EA7A437C}" srcOrd="1" destOrd="0" presId="urn:microsoft.com/office/officeart/2005/8/layout/hierarchy1"/>
    <dgm:cxn modelId="{2E490851-69B2-4D50-B20E-671D3F344A35}" type="presParOf" srcId="{138C4D1F-011C-4051-B97A-3620EA7A437C}" destId="{99F7FD3E-324A-457C-BC73-5B87A7678C3A}" srcOrd="0" destOrd="0" presId="urn:microsoft.com/office/officeart/2005/8/layout/hierarchy1"/>
    <dgm:cxn modelId="{9E31BD56-F51A-4911-A116-E274C4C9BE05}" type="presParOf" srcId="{99F7FD3E-324A-457C-BC73-5B87A7678C3A}" destId="{D9FD864D-B5E1-433F-823F-9116E7C1E52F}" srcOrd="0" destOrd="0" presId="urn:microsoft.com/office/officeart/2005/8/layout/hierarchy1"/>
    <dgm:cxn modelId="{F321E4A1-799C-4CF7-B2DD-02BA46F5A6E5}" type="presParOf" srcId="{99F7FD3E-324A-457C-BC73-5B87A7678C3A}" destId="{80A256BC-3204-4B40-BD45-9DCE258C9CB9}" srcOrd="1" destOrd="0" presId="urn:microsoft.com/office/officeart/2005/8/layout/hierarchy1"/>
    <dgm:cxn modelId="{7B252C58-0DC3-4CBA-9525-C4AE41D4C3B0}" type="presParOf" srcId="{138C4D1F-011C-4051-B97A-3620EA7A437C}" destId="{7FBED054-9E65-4C77-A701-1F48DEBE22B4}" srcOrd="1" destOrd="0" presId="urn:microsoft.com/office/officeart/2005/8/layout/hierarchy1"/>
    <dgm:cxn modelId="{35C4E515-D5C2-4359-970C-C27CC12D8A02}" type="presParOf" srcId="{059AA79A-D7D1-45FA-999B-2BF58C537A96}" destId="{43989662-28F2-498A-AB03-0F53565F3F04}" srcOrd="2" destOrd="0" presId="urn:microsoft.com/office/officeart/2005/8/layout/hierarchy1"/>
    <dgm:cxn modelId="{2A44B853-6C32-4595-B2E9-1E042358AABC}" type="presParOf" srcId="{43989662-28F2-498A-AB03-0F53565F3F04}" destId="{68E39E55-19F5-48C4-AC6B-D084B42A4BA5}" srcOrd="0" destOrd="0" presId="urn:microsoft.com/office/officeart/2005/8/layout/hierarchy1"/>
    <dgm:cxn modelId="{FE1E6C69-804C-4A25-9DCA-07EA563A4E05}" type="presParOf" srcId="{68E39E55-19F5-48C4-AC6B-D084B42A4BA5}" destId="{877005AA-6626-45F6-AA85-41F3D3D995E4}" srcOrd="0" destOrd="0" presId="urn:microsoft.com/office/officeart/2005/8/layout/hierarchy1"/>
    <dgm:cxn modelId="{02FA71F3-A87D-47F7-86A1-5FB8F4B8C75D}" type="presParOf" srcId="{68E39E55-19F5-48C4-AC6B-D084B42A4BA5}" destId="{D8DD0D4C-5C29-490B-B2DD-D7D54CEB4FA2}" srcOrd="1" destOrd="0" presId="urn:microsoft.com/office/officeart/2005/8/layout/hierarchy1"/>
    <dgm:cxn modelId="{A7A516BE-EB1F-4D24-A5CA-0E26FC131CB3}" type="presParOf" srcId="{43989662-28F2-498A-AB03-0F53565F3F04}" destId="{65294A35-0657-483E-8266-78248B5142E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2EA8C6-5B43-491E-AA6C-5525EA2BE18B}">
      <dsp:nvSpPr>
        <dsp:cNvPr id="0" name=""/>
        <dsp:cNvSpPr/>
      </dsp:nvSpPr>
      <dsp:spPr>
        <a:xfrm>
          <a:off x="1988266" y="1495836"/>
          <a:ext cx="1165945" cy="1129924"/>
        </a:xfrm>
        <a:prstGeom prst="ellipse">
          <a:avLst/>
        </a:prstGeom>
        <a:solidFill>
          <a:srgbClr val="7030A0"/>
        </a:solidFill>
        <a:ln w="15875" cap="flat" cmpd="sng" algn="ctr">
          <a:prstDash val="solid"/>
        </a:ln>
        <a:effectLst>
          <a:glow rad="101600">
            <a:srgbClr val="7030A0">
              <a:alpha val="60000"/>
            </a:srgbClr>
          </a:glow>
          <a:innerShdw blurRad="63500" dist="50800" dir="135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pl-PL" sz="1500" kern="1200" dirty="0"/>
            <a:t>Cukrzyca typu 1</a:t>
          </a:r>
        </a:p>
      </dsp:txBody>
      <dsp:txXfrm>
        <a:off x="2159015" y="1661310"/>
        <a:ext cx="824447" cy="798976"/>
      </dsp:txXfrm>
    </dsp:sp>
    <dsp:sp modelId="{6B5BFC3C-30FE-4401-BCEC-984F722E3586}">
      <dsp:nvSpPr>
        <dsp:cNvPr id="0" name=""/>
        <dsp:cNvSpPr/>
      </dsp:nvSpPr>
      <dsp:spPr>
        <a:xfrm rot="16296146">
          <a:off x="2346654" y="1230288"/>
          <a:ext cx="494598" cy="37105"/>
        </a:xfrm>
        <a:custGeom>
          <a:avLst/>
          <a:gdLst/>
          <a:ahLst/>
          <a:cxnLst/>
          <a:rect l="0" t="0" r="0" b="0"/>
          <a:pathLst>
            <a:path>
              <a:moveTo>
                <a:pt x="0" y="18552"/>
              </a:moveTo>
              <a:lnTo>
                <a:pt x="494598" y="18552"/>
              </a:lnTo>
            </a:path>
          </a:pathLst>
        </a:custGeom>
        <a:noFill/>
        <a:ln w="15875" cap="flat" cmpd="sng" algn="ctr">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l-PL" sz="500" kern="1200"/>
        </a:p>
      </dsp:txBody>
      <dsp:txXfrm>
        <a:off x="2581589" y="1236476"/>
        <a:ext cx="24729" cy="24729"/>
      </dsp:txXfrm>
    </dsp:sp>
    <dsp:sp modelId="{F4EEC8E8-AD78-472C-83A2-39E20024F74B}">
      <dsp:nvSpPr>
        <dsp:cNvPr id="0" name=""/>
        <dsp:cNvSpPr/>
      </dsp:nvSpPr>
      <dsp:spPr>
        <a:xfrm>
          <a:off x="1924506" y="35491"/>
          <a:ext cx="1379751" cy="966240"/>
        </a:xfrm>
        <a:prstGeom prst="ellipse">
          <a:avLst/>
        </a:prstGeom>
        <a:solidFill>
          <a:srgbClr val="00B0F0"/>
        </a:solidFill>
        <a:ln w="15875" cap="flat" cmpd="sng" algn="ctr">
          <a:prstDash val="solid"/>
        </a:ln>
        <a:effectLst>
          <a:glow rad="101600">
            <a:schemeClr val="accent1">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pl-PL" sz="1800" kern="1200" dirty="0"/>
            <a:t>Genetyka</a:t>
          </a:r>
        </a:p>
      </dsp:txBody>
      <dsp:txXfrm>
        <a:off x="2126566" y="176994"/>
        <a:ext cx="975631" cy="683234"/>
      </dsp:txXfrm>
    </dsp:sp>
    <dsp:sp modelId="{EC35ECD0-23B2-4A36-8FD9-3801487CA351}">
      <dsp:nvSpPr>
        <dsp:cNvPr id="0" name=""/>
        <dsp:cNvSpPr/>
      </dsp:nvSpPr>
      <dsp:spPr>
        <a:xfrm rot="19416811">
          <a:off x="2993252" y="1572367"/>
          <a:ext cx="431258" cy="37105"/>
        </a:xfrm>
        <a:custGeom>
          <a:avLst/>
          <a:gdLst/>
          <a:ahLst/>
          <a:cxnLst/>
          <a:rect l="0" t="0" r="0" b="0"/>
          <a:pathLst>
            <a:path>
              <a:moveTo>
                <a:pt x="0" y="18552"/>
              </a:moveTo>
              <a:lnTo>
                <a:pt x="431258" y="18552"/>
              </a:lnTo>
            </a:path>
          </a:pathLst>
        </a:custGeom>
        <a:noFill/>
        <a:ln w="15875" cap="flat" cmpd="sng" algn="ctr">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l-PL" sz="500" kern="1200"/>
        </a:p>
      </dsp:txBody>
      <dsp:txXfrm>
        <a:off x="3198100" y="1580139"/>
        <a:ext cx="21562" cy="21562"/>
      </dsp:txXfrm>
    </dsp:sp>
    <dsp:sp modelId="{8BE48565-6769-4922-8BF5-04A6A20A05AF}">
      <dsp:nvSpPr>
        <dsp:cNvPr id="0" name=""/>
        <dsp:cNvSpPr/>
      </dsp:nvSpPr>
      <dsp:spPr>
        <a:xfrm>
          <a:off x="3262884" y="567039"/>
          <a:ext cx="1158993" cy="1114111"/>
        </a:xfrm>
        <a:prstGeom prst="ellipse">
          <a:avLst/>
        </a:prstGeom>
        <a:solidFill>
          <a:srgbClr val="C00000"/>
        </a:solidFill>
        <a:ln w="15875" cap="flat" cmpd="sng" algn="ctr">
          <a:prstDash val="solid"/>
        </a:ln>
        <a:effectLst>
          <a:glow rad="101600">
            <a:schemeClr val="accent2">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pl-PL" sz="1800" kern="1200" dirty="0"/>
            <a:t>Infekcje</a:t>
          </a:r>
        </a:p>
      </dsp:txBody>
      <dsp:txXfrm>
        <a:off x="3432615" y="730197"/>
        <a:ext cx="819531" cy="787795"/>
      </dsp:txXfrm>
    </dsp:sp>
    <dsp:sp modelId="{2987B580-FA44-4880-8CFF-5089F242A4C9}">
      <dsp:nvSpPr>
        <dsp:cNvPr id="0" name=""/>
        <dsp:cNvSpPr/>
      </dsp:nvSpPr>
      <dsp:spPr>
        <a:xfrm rot="799243">
          <a:off x="3130709" y="2234952"/>
          <a:ext cx="508842" cy="37105"/>
        </a:xfrm>
        <a:custGeom>
          <a:avLst/>
          <a:gdLst/>
          <a:ahLst/>
          <a:cxnLst/>
          <a:rect l="0" t="0" r="0" b="0"/>
          <a:pathLst>
            <a:path>
              <a:moveTo>
                <a:pt x="0" y="18552"/>
              </a:moveTo>
              <a:lnTo>
                <a:pt x="508842" y="18552"/>
              </a:lnTo>
            </a:path>
          </a:pathLst>
        </a:custGeom>
        <a:noFill/>
        <a:ln w="15875" cap="flat" cmpd="sng" algn="ctr">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l-PL" sz="500" kern="1200"/>
        </a:p>
      </dsp:txBody>
      <dsp:txXfrm>
        <a:off x="3372410" y="2240784"/>
        <a:ext cx="25442" cy="25442"/>
      </dsp:txXfrm>
    </dsp:sp>
    <dsp:sp modelId="{4BC2F86E-2E2C-4869-AA24-9B8ED13BF45F}">
      <dsp:nvSpPr>
        <dsp:cNvPr id="0" name=""/>
        <dsp:cNvSpPr/>
      </dsp:nvSpPr>
      <dsp:spPr>
        <a:xfrm>
          <a:off x="3618666" y="1910482"/>
          <a:ext cx="1043771" cy="1043771"/>
        </a:xfrm>
        <a:prstGeom prst="ellipse">
          <a:avLst/>
        </a:prstGeom>
        <a:solidFill>
          <a:srgbClr val="FF0000"/>
        </a:solidFill>
        <a:ln w="15875" cap="flat" cmpd="sng" algn="ctr">
          <a:solidFill>
            <a:srgbClr val="FF0000"/>
          </a:solidFill>
          <a:prstDash val="solid"/>
        </a:ln>
        <a:effectLst>
          <a:glow rad="63500">
            <a:schemeClr val="accent2">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chemeClr val="bg1"/>
              </a:solidFill>
            </a:rPr>
            <a:t>Wit.D</a:t>
          </a:r>
          <a:endParaRPr lang="pl-PL" sz="2400" kern="1200" dirty="0">
            <a:solidFill>
              <a:schemeClr val="bg1"/>
            </a:solidFill>
          </a:endParaRPr>
        </a:p>
      </dsp:txBody>
      <dsp:txXfrm>
        <a:off x="3771523" y="2063339"/>
        <a:ext cx="738057" cy="738057"/>
      </dsp:txXfrm>
    </dsp:sp>
    <dsp:sp modelId="{76BE4091-AE5E-4C6C-B696-5CACDACB1B78}">
      <dsp:nvSpPr>
        <dsp:cNvPr id="0" name=""/>
        <dsp:cNvSpPr/>
      </dsp:nvSpPr>
      <dsp:spPr>
        <a:xfrm rot="3762750">
          <a:off x="2688576" y="2782819"/>
          <a:ext cx="529392" cy="37105"/>
        </a:xfrm>
        <a:custGeom>
          <a:avLst/>
          <a:gdLst/>
          <a:ahLst/>
          <a:cxnLst/>
          <a:rect l="0" t="0" r="0" b="0"/>
          <a:pathLst>
            <a:path>
              <a:moveTo>
                <a:pt x="0" y="18552"/>
              </a:moveTo>
              <a:lnTo>
                <a:pt x="529392" y="18552"/>
              </a:lnTo>
            </a:path>
          </a:pathLst>
        </a:custGeom>
        <a:noFill/>
        <a:ln w="15875" cap="flat" cmpd="sng" algn="ctr">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l-PL" sz="500" kern="1200"/>
        </a:p>
      </dsp:txBody>
      <dsp:txXfrm>
        <a:off x="2940038" y="2788137"/>
        <a:ext cx="26469" cy="26469"/>
      </dsp:txXfrm>
    </dsp:sp>
    <dsp:sp modelId="{0FFDD386-CDA2-44EE-BD58-A1ECD18C061F}">
      <dsp:nvSpPr>
        <dsp:cNvPr id="0" name=""/>
        <dsp:cNvSpPr/>
      </dsp:nvSpPr>
      <dsp:spPr>
        <a:xfrm>
          <a:off x="2672172" y="3000096"/>
          <a:ext cx="1286031" cy="1005695"/>
        </a:xfrm>
        <a:prstGeom prst="ellipse">
          <a:avLst/>
        </a:prstGeom>
        <a:solidFill>
          <a:schemeClr val="accent2"/>
        </a:solidFill>
        <a:ln w="15875" cap="flat" cmpd="sng" algn="ctr">
          <a:solidFill>
            <a:schemeClr val="accent2"/>
          </a:solidFill>
          <a:prstDash val="solid"/>
        </a:ln>
        <a:effectLst>
          <a:glow rad="101600">
            <a:schemeClr val="accent2">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pl-PL" sz="1800" kern="1200" dirty="0"/>
            <a:t>Żywienie</a:t>
          </a:r>
        </a:p>
      </dsp:txBody>
      <dsp:txXfrm>
        <a:off x="2860507" y="3147377"/>
        <a:ext cx="909361" cy="711133"/>
      </dsp:txXfrm>
    </dsp:sp>
    <dsp:sp modelId="{329A63C1-B7EB-4828-B127-2EEEA1688F08}">
      <dsp:nvSpPr>
        <dsp:cNvPr id="0" name=""/>
        <dsp:cNvSpPr/>
      </dsp:nvSpPr>
      <dsp:spPr>
        <a:xfrm rot="6835547">
          <a:off x="2017011" y="2771940"/>
          <a:ext cx="460958" cy="37105"/>
        </a:xfrm>
        <a:custGeom>
          <a:avLst/>
          <a:gdLst/>
          <a:ahLst/>
          <a:cxnLst/>
          <a:rect l="0" t="0" r="0" b="0"/>
          <a:pathLst>
            <a:path>
              <a:moveTo>
                <a:pt x="0" y="18552"/>
              </a:moveTo>
              <a:lnTo>
                <a:pt x="460958" y="18552"/>
              </a:lnTo>
            </a:path>
          </a:pathLst>
        </a:custGeom>
        <a:noFill/>
        <a:ln w="15875" cap="flat" cmpd="sng" algn="ctr">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l-PL" sz="500" kern="1200"/>
        </a:p>
      </dsp:txBody>
      <dsp:txXfrm rot="10800000">
        <a:off x="2235966" y="2778968"/>
        <a:ext cx="23047" cy="23047"/>
      </dsp:txXfrm>
    </dsp:sp>
    <dsp:sp modelId="{52E41859-3BAF-4396-BA8A-2D062DCB4229}">
      <dsp:nvSpPr>
        <dsp:cNvPr id="0" name=""/>
        <dsp:cNvSpPr/>
      </dsp:nvSpPr>
      <dsp:spPr>
        <a:xfrm>
          <a:off x="1265233" y="2972536"/>
          <a:ext cx="1339879" cy="1043771"/>
        </a:xfrm>
        <a:prstGeom prst="ellipse">
          <a:avLst/>
        </a:prstGeom>
        <a:solidFill>
          <a:schemeClr val="accent4">
            <a:lumMod val="75000"/>
          </a:schemeClr>
        </a:solidFill>
        <a:ln w="15875" cap="flat" cmpd="sng" algn="ctr">
          <a:solidFill>
            <a:schemeClr val="accent4">
              <a:lumMod val="75000"/>
            </a:schemeClr>
          </a:solidFill>
          <a:prstDash val="solid"/>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pl-PL" sz="1600" kern="1200" dirty="0"/>
            <a:t>Mikroflora jelitowa</a:t>
          </a:r>
        </a:p>
      </dsp:txBody>
      <dsp:txXfrm>
        <a:off x="1461454" y="3125393"/>
        <a:ext cx="947437" cy="738057"/>
      </dsp:txXfrm>
    </dsp:sp>
    <dsp:sp modelId="{D8A6A3DA-52BF-4AD4-9E76-C0299CEEC697}">
      <dsp:nvSpPr>
        <dsp:cNvPr id="0" name=""/>
        <dsp:cNvSpPr/>
      </dsp:nvSpPr>
      <dsp:spPr>
        <a:xfrm rot="9956053">
          <a:off x="1736747" y="2216977"/>
          <a:ext cx="274187" cy="37105"/>
        </a:xfrm>
        <a:custGeom>
          <a:avLst/>
          <a:gdLst/>
          <a:ahLst/>
          <a:cxnLst/>
          <a:rect l="0" t="0" r="0" b="0"/>
          <a:pathLst>
            <a:path>
              <a:moveTo>
                <a:pt x="0" y="18552"/>
              </a:moveTo>
              <a:lnTo>
                <a:pt x="274187" y="18552"/>
              </a:lnTo>
            </a:path>
          </a:pathLst>
        </a:custGeom>
        <a:noFill/>
        <a:ln w="15875" cap="flat" cmpd="sng" algn="ctr">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l-PL" sz="500" kern="1200"/>
        </a:p>
      </dsp:txBody>
      <dsp:txXfrm rot="10800000">
        <a:off x="1866986" y="2228675"/>
        <a:ext cx="13709" cy="13709"/>
      </dsp:txXfrm>
    </dsp:sp>
    <dsp:sp modelId="{D432692C-688E-4E72-9C09-594499CC2A65}">
      <dsp:nvSpPr>
        <dsp:cNvPr id="0" name=""/>
        <dsp:cNvSpPr/>
      </dsp:nvSpPr>
      <dsp:spPr>
        <a:xfrm>
          <a:off x="400961" y="1910482"/>
          <a:ext cx="1374501" cy="1043771"/>
        </a:xfrm>
        <a:prstGeom prst="ellipse">
          <a:avLst/>
        </a:prstGeom>
        <a:solidFill>
          <a:srgbClr val="00B050"/>
        </a:solidFill>
        <a:ln w="15875" cap="flat" cmpd="sng" algn="ctr">
          <a:solidFill>
            <a:srgbClr val="92D050"/>
          </a:solidFill>
          <a:prstDash val="solid"/>
        </a:ln>
        <a:effectLst>
          <a:glow rad="228600">
            <a:schemeClr val="accent6">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pl-PL" sz="1600" kern="1200" dirty="0"/>
            <a:t>Immunologia</a:t>
          </a:r>
        </a:p>
      </dsp:txBody>
      <dsp:txXfrm>
        <a:off x="602252" y="2063339"/>
        <a:ext cx="971919" cy="738057"/>
      </dsp:txXfrm>
    </dsp:sp>
    <dsp:sp modelId="{B8255E38-147B-4E2D-9002-7EA90525B5AB}">
      <dsp:nvSpPr>
        <dsp:cNvPr id="0" name=""/>
        <dsp:cNvSpPr/>
      </dsp:nvSpPr>
      <dsp:spPr>
        <a:xfrm rot="13134081">
          <a:off x="1773275" y="1557148"/>
          <a:ext cx="393609" cy="37105"/>
        </a:xfrm>
        <a:custGeom>
          <a:avLst/>
          <a:gdLst/>
          <a:ahLst/>
          <a:cxnLst/>
          <a:rect l="0" t="0" r="0" b="0"/>
          <a:pathLst>
            <a:path>
              <a:moveTo>
                <a:pt x="0" y="18552"/>
              </a:moveTo>
              <a:lnTo>
                <a:pt x="393609" y="18552"/>
              </a:lnTo>
            </a:path>
          </a:pathLst>
        </a:custGeom>
        <a:noFill/>
        <a:ln w="15875" cap="flat" cmpd="sng" algn="ctr">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l-PL" sz="500" kern="1200"/>
        </a:p>
      </dsp:txBody>
      <dsp:txXfrm rot="10800000">
        <a:off x="1960240" y="1565860"/>
        <a:ext cx="19680" cy="19680"/>
      </dsp:txXfrm>
    </dsp:sp>
    <dsp:sp modelId="{2D7C407D-3BD2-49E0-BF37-656524BFA376}">
      <dsp:nvSpPr>
        <dsp:cNvPr id="0" name=""/>
        <dsp:cNvSpPr/>
      </dsp:nvSpPr>
      <dsp:spPr>
        <a:xfrm>
          <a:off x="823303" y="586121"/>
          <a:ext cx="1134371" cy="1043771"/>
        </a:xfrm>
        <a:prstGeom prst="ellipse">
          <a:avLst/>
        </a:prstGeom>
        <a:solidFill>
          <a:srgbClr val="FFFF00"/>
        </a:solidFill>
        <a:ln w="15875" cap="flat" cmpd="sng" algn="ctr">
          <a:solidFill>
            <a:srgbClr val="FFFF00"/>
          </a:solidFill>
          <a:prstDash val="solid"/>
        </a:ln>
        <a:effectLst>
          <a:glow rad="101600">
            <a:schemeClr val="accent4">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pl-PL" sz="4800" kern="1200" dirty="0">
              <a:solidFill>
                <a:srgbClr val="FF0000"/>
              </a:solidFill>
            </a:rPr>
            <a:t>?</a:t>
          </a:r>
        </a:p>
      </dsp:txBody>
      <dsp:txXfrm>
        <a:off x="989428" y="738978"/>
        <a:ext cx="802121" cy="73805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975BA2-17C8-4CBD-87EF-07009B49D615}">
      <dsp:nvSpPr>
        <dsp:cNvPr id="0" name=""/>
        <dsp:cNvSpPr/>
      </dsp:nvSpPr>
      <dsp:spPr>
        <a:xfrm rot="5400000">
          <a:off x="7284509" y="-2967058"/>
          <a:ext cx="1177083" cy="7409930"/>
        </a:xfrm>
        <a:prstGeom prst="round2SameRect">
          <a:avLst/>
        </a:prstGeom>
        <a:solidFill>
          <a:schemeClr val="accent2">
            <a:tint val="40000"/>
            <a:alpha val="90000"/>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pl-PL" sz="2000" kern="1200" dirty="0"/>
            <a:t>większe ryzyko niedocukrzenia</a:t>
          </a:r>
        </a:p>
        <a:p>
          <a:pPr marL="228600" lvl="1" indent="-228600" algn="l" defTabSz="889000">
            <a:lnSpc>
              <a:spcPct val="90000"/>
            </a:lnSpc>
            <a:spcBef>
              <a:spcPct val="0"/>
            </a:spcBef>
            <a:spcAft>
              <a:spcPct val="15000"/>
            </a:spcAft>
            <a:buChar char="•"/>
          </a:pPr>
          <a:r>
            <a:rPr lang="pl-PL" sz="2000" kern="1200" dirty="0" err="1"/>
            <a:t>docukrzyć</a:t>
          </a:r>
          <a:r>
            <a:rPr lang="pl-PL" sz="2000" kern="1200" dirty="0"/>
            <a:t> (</a:t>
          </a:r>
          <a:r>
            <a:rPr lang="pl-PL" sz="2000" kern="1200" dirty="0" err="1"/>
            <a:t>np.banan</a:t>
          </a:r>
          <a:r>
            <a:rPr lang="pl-PL" sz="2000" kern="1200" dirty="0"/>
            <a:t>, kromka z masłem orzechowym)</a:t>
          </a:r>
        </a:p>
      </dsp:txBody>
      <dsp:txXfrm rot="-5400000">
        <a:off x="4168086" y="206825"/>
        <a:ext cx="7352470" cy="1062163"/>
      </dsp:txXfrm>
    </dsp:sp>
    <dsp:sp modelId="{77A28D1C-9583-4787-8F1B-5488F8AEDC2A}">
      <dsp:nvSpPr>
        <dsp:cNvPr id="0" name=""/>
        <dsp:cNvSpPr/>
      </dsp:nvSpPr>
      <dsp:spPr>
        <a:xfrm>
          <a:off x="0" y="2229"/>
          <a:ext cx="4168085" cy="1471354"/>
        </a:xfrm>
        <a:prstGeom prst="roundRect">
          <a:avLst/>
        </a:prstGeom>
        <a:solidFill>
          <a:schemeClr val="accent2">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pl-PL" sz="3200" kern="1200" dirty="0"/>
            <a:t>&lt; 100</a:t>
          </a:r>
        </a:p>
      </dsp:txBody>
      <dsp:txXfrm>
        <a:off x="71826" y="74055"/>
        <a:ext cx="4024433" cy="1327702"/>
      </dsp:txXfrm>
    </dsp:sp>
    <dsp:sp modelId="{62078092-0A48-49BD-9DF0-63723D4BDD54}">
      <dsp:nvSpPr>
        <dsp:cNvPr id="0" name=""/>
        <dsp:cNvSpPr/>
      </dsp:nvSpPr>
      <dsp:spPr>
        <a:xfrm rot="5400000">
          <a:off x="7284509" y="-1422136"/>
          <a:ext cx="1177083" cy="7409930"/>
        </a:xfrm>
        <a:prstGeom prst="round2SameRect">
          <a:avLst/>
        </a:prstGeom>
        <a:solidFill>
          <a:schemeClr val="accent3">
            <a:tint val="40000"/>
            <a:alpha val="90000"/>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pl-PL" sz="2000" kern="1200" dirty="0"/>
            <a:t>może być oznaką niedoboru insuliny</a:t>
          </a:r>
        </a:p>
        <a:p>
          <a:pPr marL="228600" lvl="1" indent="-228600" algn="l" defTabSz="889000">
            <a:lnSpc>
              <a:spcPct val="90000"/>
            </a:lnSpc>
            <a:spcBef>
              <a:spcPct val="0"/>
            </a:spcBef>
            <a:spcAft>
              <a:spcPct val="15000"/>
            </a:spcAft>
            <a:buChar char="•"/>
          </a:pPr>
          <a:r>
            <a:rPr lang="pl-PL" sz="2000" kern="1200" dirty="0"/>
            <a:t>sprawdź ilość aktywnej insuliny, gdy jej brak – dawka korekcyjna insuliny (ryzyko zakwaszenia</a:t>
          </a:r>
          <a:r>
            <a:rPr lang="pl-PL" sz="2400" kern="1200" dirty="0"/>
            <a:t>)</a:t>
          </a:r>
        </a:p>
      </dsp:txBody>
      <dsp:txXfrm rot="-5400000">
        <a:off x="4168086" y="1751747"/>
        <a:ext cx="7352470" cy="1062163"/>
      </dsp:txXfrm>
    </dsp:sp>
    <dsp:sp modelId="{80CB2CD3-5276-4C93-AE00-C9DEEF569B49}">
      <dsp:nvSpPr>
        <dsp:cNvPr id="0" name=""/>
        <dsp:cNvSpPr/>
      </dsp:nvSpPr>
      <dsp:spPr>
        <a:xfrm>
          <a:off x="0" y="1547151"/>
          <a:ext cx="4168085" cy="1471354"/>
        </a:xfrm>
        <a:prstGeom prst="roundRect">
          <a:avLst/>
        </a:prstGeom>
        <a:solidFill>
          <a:schemeClr val="accent3">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pl-PL" sz="3200" kern="1200" dirty="0"/>
            <a:t>&gt;250-300</a:t>
          </a:r>
        </a:p>
      </dsp:txBody>
      <dsp:txXfrm>
        <a:off x="71826" y="1618977"/>
        <a:ext cx="4024433" cy="1327702"/>
      </dsp:txXfrm>
    </dsp:sp>
    <dsp:sp modelId="{DDF9D7CE-BE92-4CC3-B085-C639B599B602}">
      <dsp:nvSpPr>
        <dsp:cNvPr id="0" name=""/>
        <dsp:cNvSpPr/>
      </dsp:nvSpPr>
      <dsp:spPr>
        <a:xfrm rot="5400000">
          <a:off x="7284509" y="122786"/>
          <a:ext cx="1177083" cy="7409930"/>
        </a:xfrm>
        <a:prstGeom prst="round2SameRect">
          <a:avLst/>
        </a:prstGeom>
        <a:solidFill>
          <a:schemeClr val="accent4">
            <a:tint val="40000"/>
            <a:alpha val="90000"/>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pl-PL" sz="2000" kern="1200" dirty="0"/>
            <a:t>przecukrzenie </a:t>
          </a:r>
          <a:r>
            <a:rPr lang="pl-PL" sz="2000" kern="1200" dirty="0" err="1"/>
            <a:t>poposiłowe</a:t>
          </a:r>
          <a:r>
            <a:rPr lang="pl-PL" sz="2000" kern="1200" dirty="0"/>
            <a:t> lub zaczynający się niedobór insuliny</a:t>
          </a:r>
        </a:p>
        <a:p>
          <a:pPr marL="228600" lvl="1" indent="-228600" algn="l" defTabSz="889000">
            <a:lnSpc>
              <a:spcPct val="90000"/>
            </a:lnSpc>
            <a:spcBef>
              <a:spcPct val="0"/>
            </a:spcBef>
            <a:spcAft>
              <a:spcPct val="15000"/>
            </a:spcAft>
            <a:buChar char="•"/>
          </a:pPr>
          <a:r>
            <a:rPr lang="pl-PL" sz="2000" kern="1200" dirty="0"/>
            <a:t>sprawdź ilość aktywnej insuliny</a:t>
          </a:r>
        </a:p>
        <a:p>
          <a:pPr marL="228600" lvl="1" indent="-228600" algn="l" defTabSz="889000">
            <a:lnSpc>
              <a:spcPct val="90000"/>
            </a:lnSpc>
            <a:spcBef>
              <a:spcPct val="0"/>
            </a:spcBef>
            <a:spcAft>
              <a:spcPct val="15000"/>
            </a:spcAft>
            <a:buChar char="•"/>
          </a:pPr>
          <a:r>
            <a:rPr lang="pl-PL" sz="2000" kern="1200" dirty="0"/>
            <a:t>po 30 minutach aktywności skontrolować poziom glukozy</a:t>
          </a:r>
        </a:p>
      </dsp:txBody>
      <dsp:txXfrm rot="-5400000">
        <a:off x="4168086" y="3296669"/>
        <a:ext cx="7352470" cy="1062163"/>
      </dsp:txXfrm>
    </dsp:sp>
    <dsp:sp modelId="{33F4670E-7027-4D53-94B0-B95DCA969106}">
      <dsp:nvSpPr>
        <dsp:cNvPr id="0" name=""/>
        <dsp:cNvSpPr/>
      </dsp:nvSpPr>
      <dsp:spPr>
        <a:xfrm>
          <a:off x="0" y="3092074"/>
          <a:ext cx="4168085" cy="1471354"/>
        </a:xfrm>
        <a:prstGeom prst="roundRect">
          <a:avLst/>
        </a:prstGeom>
        <a:solidFill>
          <a:schemeClr val="accent4">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pl-PL" sz="3200" kern="1200" dirty="0"/>
            <a:t>180-250 (300)</a:t>
          </a:r>
        </a:p>
      </dsp:txBody>
      <dsp:txXfrm>
        <a:off x="71826" y="3163900"/>
        <a:ext cx="4024433" cy="132770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52B430-4657-4562-9455-7A18F66C8E3F}">
      <dsp:nvSpPr>
        <dsp:cNvPr id="0" name=""/>
        <dsp:cNvSpPr/>
      </dsp:nvSpPr>
      <dsp:spPr>
        <a:xfrm>
          <a:off x="7455" y="1539822"/>
          <a:ext cx="3220313" cy="2403895"/>
        </a:xfrm>
        <a:prstGeom prst="round2SameRect">
          <a:avLst>
            <a:gd name="adj1" fmla="val 8000"/>
            <a:gd name="adj2" fmla="val 0"/>
          </a:avLst>
        </a:prstGeom>
        <a:blipFill rotWithShape="0">
          <a:blip xmlns:r="http://schemas.openxmlformats.org/officeDocument/2006/relationships" r:embed="rId1"/>
          <a:srcRect/>
          <a:stretch>
            <a:fillRect t="-38000" b="-38000"/>
          </a:stretch>
        </a:blipFill>
        <a:ln w="15875" cap="flat" cmpd="sng" algn="ctr">
          <a:prstDash val="solid"/>
        </a:ln>
        <a:effectLst/>
      </dsp:spPr>
      <dsp:style>
        <a:lnRef idx="2">
          <a:scrgbClr r="0" g="0" b="0"/>
        </a:lnRef>
        <a:fillRef idx="1">
          <a:scrgbClr r="0" g="0" b="0"/>
        </a:fillRef>
        <a:effectRef idx="0">
          <a:scrgbClr r="0" g="0" b="0"/>
        </a:effectRef>
        <a:fontRef idx="minor"/>
      </dsp:style>
    </dsp:sp>
    <dsp:sp modelId="{2C006700-2831-4FBD-902A-B51313850C54}">
      <dsp:nvSpPr>
        <dsp:cNvPr id="0" name=""/>
        <dsp:cNvSpPr/>
      </dsp:nvSpPr>
      <dsp:spPr>
        <a:xfrm>
          <a:off x="7455" y="3943718"/>
          <a:ext cx="3220313" cy="1033675"/>
        </a:xfrm>
        <a:prstGeom prst="rect">
          <a:avLst/>
        </a:prstGeom>
        <a:solidFill>
          <a:schemeClr val="accent1">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0" rIns="45720" bIns="0" numCol="1" spcCol="1270" anchor="ctr" anchorCtr="0">
          <a:noAutofit/>
        </a:bodyPr>
        <a:lstStyle/>
        <a:p>
          <a:pPr marL="0" lvl="0" indent="0" algn="l" defTabSz="1600200">
            <a:lnSpc>
              <a:spcPct val="90000"/>
            </a:lnSpc>
            <a:spcBef>
              <a:spcPct val="0"/>
            </a:spcBef>
            <a:spcAft>
              <a:spcPct val="35000"/>
            </a:spcAft>
            <a:buNone/>
          </a:pPr>
          <a:r>
            <a:rPr lang="pl-PL" sz="3600" kern="1200" dirty="0"/>
            <a:t>peny</a:t>
          </a:r>
        </a:p>
      </dsp:txBody>
      <dsp:txXfrm>
        <a:off x="7455" y="3943718"/>
        <a:ext cx="2267826" cy="1033675"/>
      </dsp:txXfrm>
    </dsp:sp>
    <dsp:sp modelId="{007E06C8-842E-4D8B-8894-62C67CD1886B}">
      <dsp:nvSpPr>
        <dsp:cNvPr id="0" name=""/>
        <dsp:cNvSpPr/>
      </dsp:nvSpPr>
      <dsp:spPr>
        <a:xfrm>
          <a:off x="2366379" y="4107907"/>
          <a:ext cx="1127109" cy="1127109"/>
        </a:xfrm>
        <a:prstGeom prst="ellipse">
          <a:avLst/>
        </a:prstGeom>
        <a:blipFill rotWithShape="1">
          <a:blip xmlns:r="http://schemas.openxmlformats.org/officeDocument/2006/relationships" r:embed="rId1"/>
          <a:srcRect/>
          <a:stretch>
            <a:fillRect t="-16000" b="-16000"/>
          </a:stretch>
        </a:blipFill>
        <a:ln w="15875" cap="flat" cmpd="sng" algn="ctr">
          <a:prstDash val="solid"/>
        </a:ln>
        <a:effectLst/>
      </dsp:spPr>
      <dsp:style>
        <a:lnRef idx="2">
          <a:scrgbClr r="0" g="0" b="0"/>
        </a:lnRef>
        <a:fillRef idx="1">
          <a:scrgbClr r="0" g="0" b="0"/>
        </a:fillRef>
        <a:effectRef idx="0">
          <a:scrgbClr r="0" g="0" b="0"/>
        </a:effectRef>
        <a:fontRef idx="minor"/>
      </dsp:style>
    </dsp:sp>
    <dsp:sp modelId="{E8EE5241-9D99-4A4E-9812-ED4CD1C48181}">
      <dsp:nvSpPr>
        <dsp:cNvPr id="0" name=""/>
        <dsp:cNvSpPr/>
      </dsp:nvSpPr>
      <dsp:spPr>
        <a:xfrm>
          <a:off x="3824892" y="1356525"/>
          <a:ext cx="3220313" cy="2403895"/>
        </a:xfrm>
        <a:prstGeom prst="round2SameRect">
          <a:avLst>
            <a:gd name="adj1" fmla="val 8000"/>
            <a:gd name="adj2" fmla="val 0"/>
          </a:avLst>
        </a:prstGeom>
        <a:blipFill rotWithShape="0">
          <a:blip xmlns:r="http://schemas.openxmlformats.org/officeDocument/2006/relationships" r:embed="rId2"/>
          <a:srcRect/>
          <a:stretch>
            <a:fillRect t="-17000" b="-17000"/>
          </a:stretch>
        </a:blipFill>
        <a:ln w="15875" cap="flat" cmpd="sng" algn="ctr">
          <a:prstDash val="solid"/>
        </a:ln>
        <a:effectLst/>
      </dsp:spPr>
      <dsp:style>
        <a:lnRef idx="2">
          <a:scrgbClr r="0" g="0" b="0"/>
        </a:lnRef>
        <a:fillRef idx="1">
          <a:scrgbClr r="0" g="0" b="0"/>
        </a:fillRef>
        <a:effectRef idx="0">
          <a:scrgbClr r="0" g="0" b="0"/>
        </a:effectRef>
        <a:fontRef idx="minor"/>
      </dsp:style>
    </dsp:sp>
    <dsp:sp modelId="{94A364D6-F170-48CD-B521-19C67E495CDD}">
      <dsp:nvSpPr>
        <dsp:cNvPr id="0" name=""/>
        <dsp:cNvSpPr/>
      </dsp:nvSpPr>
      <dsp:spPr>
        <a:xfrm>
          <a:off x="3772723" y="3943718"/>
          <a:ext cx="3220313" cy="1033675"/>
        </a:xfrm>
        <a:prstGeom prst="rect">
          <a:avLst/>
        </a:prstGeom>
        <a:solidFill>
          <a:schemeClr val="accent1">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0" rIns="45720" bIns="0" numCol="1" spcCol="1270" anchor="ctr" anchorCtr="0">
          <a:noAutofit/>
        </a:bodyPr>
        <a:lstStyle/>
        <a:p>
          <a:pPr marL="0" lvl="0" indent="0" algn="l" defTabSz="1600200">
            <a:lnSpc>
              <a:spcPct val="90000"/>
            </a:lnSpc>
            <a:spcBef>
              <a:spcPct val="0"/>
            </a:spcBef>
            <a:spcAft>
              <a:spcPct val="35000"/>
            </a:spcAft>
            <a:buNone/>
          </a:pPr>
          <a:r>
            <a:rPr lang="pl-PL" sz="3600" kern="1200" dirty="0"/>
            <a:t>Pompa insulinowa</a:t>
          </a:r>
        </a:p>
      </dsp:txBody>
      <dsp:txXfrm>
        <a:off x="3772723" y="3943718"/>
        <a:ext cx="2267826" cy="1033675"/>
      </dsp:txXfrm>
    </dsp:sp>
    <dsp:sp modelId="{8A8C9DF8-7EE8-45C7-A213-6E1755A4F3C9}">
      <dsp:nvSpPr>
        <dsp:cNvPr id="0" name=""/>
        <dsp:cNvSpPr/>
      </dsp:nvSpPr>
      <dsp:spPr>
        <a:xfrm>
          <a:off x="6131646" y="4107907"/>
          <a:ext cx="1127109" cy="1127109"/>
        </a:xfrm>
        <a:prstGeom prst="ellipse">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19000" r="-19000"/>
          </a:stretch>
        </a:blipFill>
        <a:ln w="15875" cap="flat" cmpd="sng" algn="ctr">
          <a:prstDash val="solid"/>
        </a:ln>
        <a:effectLst/>
      </dsp:spPr>
      <dsp:style>
        <a:lnRef idx="2">
          <a:scrgbClr r="0" g="0" b="0"/>
        </a:lnRef>
        <a:fillRef idx="1">
          <a:scrgbClr r="0" g="0" b="0"/>
        </a:fillRef>
        <a:effectRef idx="0">
          <a:scrgbClr r="0" g="0" b="0"/>
        </a:effectRef>
        <a:fontRef idx="minor"/>
      </dsp:style>
    </dsp:sp>
    <dsp:sp modelId="{6661F331-3F7F-408B-814C-816D8F33F425}">
      <dsp:nvSpPr>
        <dsp:cNvPr id="0" name=""/>
        <dsp:cNvSpPr/>
      </dsp:nvSpPr>
      <dsp:spPr>
        <a:xfrm>
          <a:off x="7574509" y="1305082"/>
          <a:ext cx="3220313" cy="2403895"/>
        </a:xfrm>
        <a:prstGeom prst="round2SameRect">
          <a:avLst>
            <a:gd name="adj1" fmla="val 8000"/>
            <a:gd name="adj2" fmla="val 0"/>
          </a:avLst>
        </a:prstGeom>
        <a:solidFill>
          <a:schemeClr val="lt1">
            <a:alpha val="90000"/>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dsp:style>
    </dsp:sp>
    <dsp:sp modelId="{6FE99D82-40B8-4EC5-87C8-E38D69C14043}">
      <dsp:nvSpPr>
        <dsp:cNvPr id="0" name=""/>
        <dsp:cNvSpPr/>
      </dsp:nvSpPr>
      <dsp:spPr>
        <a:xfrm>
          <a:off x="7537990" y="3943718"/>
          <a:ext cx="3220313" cy="1033675"/>
        </a:xfrm>
        <a:prstGeom prst="rect">
          <a:avLst/>
        </a:prstGeom>
        <a:solidFill>
          <a:schemeClr val="accent1">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0" rIns="45720" bIns="0" numCol="1" spcCol="1270" anchor="ctr" anchorCtr="0">
          <a:noAutofit/>
        </a:bodyPr>
        <a:lstStyle/>
        <a:p>
          <a:pPr marL="0" lvl="0" indent="0" algn="l" defTabSz="1600200">
            <a:lnSpc>
              <a:spcPct val="90000"/>
            </a:lnSpc>
            <a:spcBef>
              <a:spcPct val="0"/>
            </a:spcBef>
            <a:spcAft>
              <a:spcPct val="35000"/>
            </a:spcAft>
            <a:buNone/>
          </a:pPr>
          <a:r>
            <a:rPr lang="pl-PL" sz="3600" kern="1200" dirty="0"/>
            <a:t>Miejsca </a:t>
          </a:r>
          <a:r>
            <a:rPr lang="pl-PL" sz="3600" kern="1200" dirty="0" err="1"/>
            <a:t>injekcji</a:t>
          </a:r>
          <a:endParaRPr lang="pl-PL" sz="3600" kern="1200" dirty="0"/>
        </a:p>
      </dsp:txBody>
      <dsp:txXfrm>
        <a:off x="7537990" y="3943718"/>
        <a:ext cx="2267826" cy="1033675"/>
      </dsp:txXfrm>
    </dsp:sp>
    <dsp:sp modelId="{2EF3AEED-B509-4889-B4B8-9AECA55B7FE0}">
      <dsp:nvSpPr>
        <dsp:cNvPr id="0" name=""/>
        <dsp:cNvSpPr/>
      </dsp:nvSpPr>
      <dsp:spPr>
        <a:xfrm>
          <a:off x="9896914" y="4107907"/>
          <a:ext cx="1127109" cy="1127109"/>
        </a:xfrm>
        <a:prstGeom prst="ellipse">
          <a:avLst/>
        </a:prstGeom>
        <a:blipFill rotWithShape="1">
          <a:blip xmlns:r="http://schemas.openxmlformats.org/officeDocument/2006/relationships" r:embed="rId4"/>
          <a:srcRect/>
          <a:stretch>
            <a:fillRect t="-7000" b="-7000"/>
          </a:stretch>
        </a:blipFill>
        <a:ln w="15875" cap="flat" cmpd="sng" algn="ctr">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BA82DE-1FE3-4303-85D9-572F2946149B}">
      <dsp:nvSpPr>
        <dsp:cNvPr id="0" name=""/>
        <dsp:cNvSpPr/>
      </dsp:nvSpPr>
      <dsp:spPr>
        <a:xfrm>
          <a:off x="688014" y="429614"/>
          <a:ext cx="1990125" cy="199012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99AF99-1CB8-4F0C-BBB5-FFD7455342B5}">
      <dsp:nvSpPr>
        <dsp:cNvPr id="0" name=""/>
        <dsp:cNvSpPr/>
      </dsp:nvSpPr>
      <dsp:spPr>
        <a:xfrm>
          <a:off x="1112139" y="853739"/>
          <a:ext cx="1141875" cy="11418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A7E3B54-B96B-4104-9181-670249839902}">
      <dsp:nvSpPr>
        <dsp:cNvPr id="0" name=""/>
        <dsp:cNvSpPr/>
      </dsp:nvSpPr>
      <dsp:spPr>
        <a:xfrm>
          <a:off x="51826" y="3039614"/>
          <a:ext cx="32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90000"/>
            </a:lnSpc>
            <a:spcBef>
              <a:spcPct val="0"/>
            </a:spcBef>
            <a:spcAft>
              <a:spcPct val="35000"/>
            </a:spcAft>
            <a:buNone/>
            <a:defRPr cap="all"/>
          </a:pPr>
          <a:r>
            <a:rPr lang="pl-PL" sz="2600" kern="1200"/>
            <a:t>Do posiłku </a:t>
          </a:r>
          <a:endParaRPr lang="en-US" sz="2600" kern="1200"/>
        </a:p>
      </dsp:txBody>
      <dsp:txXfrm>
        <a:off x="51826" y="3039614"/>
        <a:ext cx="3262500" cy="720000"/>
      </dsp:txXfrm>
    </dsp:sp>
    <dsp:sp modelId="{94A62E68-B0CD-4B3A-A723-2BAF485400DC}">
      <dsp:nvSpPr>
        <dsp:cNvPr id="0" name=""/>
        <dsp:cNvSpPr/>
      </dsp:nvSpPr>
      <dsp:spPr>
        <a:xfrm>
          <a:off x="4521452" y="429614"/>
          <a:ext cx="1990125" cy="199012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9F8DDA-CC4F-4656-9B80-607F3F97E4E5}">
      <dsp:nvSpPr>
        <dsp:cNvPr id="0" name=""/>
        <dsp:cNvSpPr/>
      </dsp:nvSpPr>
      <dsp:spPr>
        <a:xfrm>
          <a:off x="4945577" y="853739"/>
          <a:ext cx="1141875" cy="11418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281C489-9CFE-4121-8CAF-185ADF588E56}">
      <dsp:nvSpPr>
        <dsp:cNvPr id="0" name=""/>
        <dsp:cNvSpPr/>
      </dsp:nvSpPr>
      <dsp:spPr>
        <a:xfrm>
          <a:off x="3885264" y="3039614"/>
          <a:ext cx="32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90000"/>
            </a:lnSpc>
            <a:spcBef>
              <a:spcPct val="0"/>
            </a:spcBef>
            <a:spcAft>
              <a:spcPct val="35000"/>
            </a:spcAft>
            <a:buNone/>
            <a:defRPr cap="all"/>
          </a:pPr>
          <a:r>
            <a:rPr lang="pl-PL" sz="2600" kern="1200"/>
            <a:t>Aby obniżyć hiperglikemię</a:t>
          </a:r>
          <a:endParaRPr lang="en-US" sz="2600" kern="1200"/>
        </a:p>
      </dsp:txBody>
      <dsp:txXfrm>
        <a:off x="3885264" y="3039614"/>
        <a:ext cx="3262500" cy="720000"/>
      </dsp:txXfrm>
    </dsp:sp>
    <dsp:sp modelId="{42B6C8CD-BAE7-41D2-9046-1DC6DA98F14F}">
      <dsp:nvSpPr>
        <dsp:cNvPr id="0" name=""/>
        <dsp:cNvSpPr/>
      </dsp:nvSpPr>
      <dsp:spPr>
        <a:xfrm>
          <a:off x="8354889" y="429614"/>
          <a:ext cx="1990125" cy="199012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8DD14D-CABC-449A-B296-3D6BE0246ED7}">
      <dsp:nvSpPr>
        <dsp:cNvPr id="0" name=""/>
        <dsp:cNvSpPr/>
      </dsp:nvSpPr>
      <dsp:spPr>
        <a:xfrm>
          <a:off x="8779014" y="853739"/>
          <a:ext cx="1141875" cy="11418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F94EC89-71A0-4A53-A162-DA2C8AE8D746}">
      <dsp:nvSpPr>
        <dsp:cNvPr id="0" name=""/>
        <dsp:cNvSpPr/>
      </dsp:nvSpPr>
      <dsp:spPr>
        <a:xfrm>
          <a:off x="7718702" y="3039614"/>
          <a:ext cx="32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90000"/>
            </a:lnSpc>
            <a:spcBef>
              <a:spcPct val="0"/>
            </a:spcBef>
            <a:spcAft>
              <a:spcPct val="35000"/>
            </a:spcAft>
            <a:buNone/>
            <a:defRPr cap="all"/>
          </a:pPr>
          <a:r>
            <a:rPr lang="pl-PL" sz="2600" kern="1200"/>
            <a:t>Na zapotrzebowanie podstawowe</a:t>
          </a:r>
          <a:endParaRPr lang="en-US" sz="2600" kern="1200"/>
        </a:p>
      </dsp:txBody>
      <dsp:txXfrm>
        <a:off x="7718702" y="3039614"/>
        <a:ext cx="3262500" cy="72000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BC5DF9-775C-4087-A14E-0CAAAC3F4770}">
      <dsp:nvSpPr>
        <dsp:cNvPr id="0" name=""/>
        <dsp:cNvSpPr/>
      </dsp:nvSpPr>
      <dsp:spPr>
        <a:xfrm>
          <a:off x="0" y="0"/>
          <a:ext cx="7248006" cy="0"/>
        </a:xfrm>
        <a:prstGeom prst="line">
          <a:avLst/>
        </a:prstGeom>
        <a:solidFill>
          <a:schemeClr val="accent1">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a:schemeClr val="lt1"/>
        </a:fontRef>
      </dsp:style>
    </dsp:sp>
    <dsp:sp modelId="{A4EAC7AA-75EA-4C9D-B240-76E8C8144EF2}">
      <dsp:nvSpPr>
        <dsp:cNvPr id="0" name=""/>
        <dsp:cNvSpPr/>
      </dsp:nvSpPr>
      <dsp:spPr>
        <a:xfrm>
          <a:off x="0" y="0"/>
          <a:ext cx="7248006" cy="1210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pl-PL" sz="2600" kern="1200"/>
            <a:t>Każdy posiłek musi być poprzedzony sprawdzeniem glikemii i podaniem insuliny</a:t>
          </a:r>
          <a:endParaRPr lang="en-US" sz="2600" kern="1200"/>
        </a:p>
      </dsp:txBody>
      <dsp:txXfrm>
        <a:off x="0" y="0"/>
        <a:ext cx="7248006" cy="1210865"/>
      </dsp:txXfrm>
    </dsp:sp>
    <dsp:sp modelId="{DCEE9707-CEEB-42F1-97DA-58FA38126400}">
      <dsp:nvSpPr>
        <dsp:cNvPr id="0" name=""/>
        <dsp:cNvSpPr/>
      </dsp:nvSpPr>
      <dsp:spPr>
        <a:xfrm>
          <a:off x="0" y="1210865"/>
          <a:ext cx="7248006" cy="0"/>
        </a:xfrm>
        <a:prstGeom prst="line">
          <a:avLst/>
        </a:prstGeom>
        <a:solidFill>
          <a:schemeClr val="accent1">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a:schemeClr val="lt1"/>
        </a:fontRef>
      </dsp:style>
    </dsp:sp>
    <dsp:sp modelId="{1F6CEAEC-EBBB-494D-9D26-E033779953EB}">
      <dsp:nvSpPr>
        <dsp:cNvPr id="0" name=""/>
        <dsp:cNvSpPr/>
      </dsp:nvSpPr>
      <dsp:spPr>
        <a:xfrm>
          <a:off x="0" y="1210865"/>
          <a:ext cx="7248006" cy="1210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pl-PL" sz="2600" b="1" kern="1200"/>
            <a:t>Po podaniu insuliny dziecko musi zjeść cały posiłek aby zapobiec hipoglikemii</a:t>
          </a:r>
          <a:endParaRPr lang="en-US" sz="2600" kern="1200"/>
        </a:p>
      </dsp:txBody>
      <dsp:txXfrm>
        <a:off x="0" y="1210865"/>
        <a:ext cx="7248006" cy="1210865"/>
      </dsp:txXfrm>
    </dsp:sp>
    <dsp:sp modelId="{204C52A5-B909-4373-BEF1-5B09B5160777}">
      <dsp:nvSpPr>
        <dsp:cNvPr id="0" name=""/>
        <dsp:cNvSpPr/>
      </dsp:nvSpPr>
      <dsp:spPr>
        <a:xfrm>
          <a:off x="0" y="2421731"/>
          <a:ext cx="7248006" cy="0"/>
        </a:xfrm>
        <a:prstGeom prst="line">
          <a:avLst/>
        </a:prstGeom>
        <a:solidFill>
          <a:schemeClr val="accent1">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a:schemeClr val="lt1"/>
        </a:fontRef>
      </dsp:style>
    </dsp:sp>
    <dsp:sp modelId="{8417ED1B-B98C-461E-A804-B05A3C0D8B51}">
      <dsp:nvSpPr>
        <dsp:cNvPr id="0" name=""/>
        <dsp:cNvSpPr/>
      </dsp:nvSpPr>
      <dsp:spPr>
        <a:xfrm>
          <a:off x="0" y="2421731"/>
          <a:ext cx="7248006" cy="1210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pl-PL" sz="2600" kern="1200"/>
            <a:t>Jeżeli nie zje całego posiłku musi zjeść pozostałą ilość wymienników w innej postaci (np.owoc, kanapka)</a:t>
          </a:r>
          <a:endParaRPr lang="en-US" sz="2600" kern="1200"/>
        </a:p>
      </dsp:txBody>
      <dsp:txXfrm>
        <a:off x="0" y="2421731"/>
        <a:ext cx="7248006" cy="1210865"/>
      </dsp:txXfrm>
    </dsp:sp>
    <dsp:sp modelId="{0E3DA59F-F09A-4C7F-8AC0-D0836725FBCD}">
      <dsp:nvSpPr>
        <dsp:cNvPr id="0" name=""/>
        <dsp:cNvSpPr/>
      </dsp:nvSpPr>
      <dsp:spPr>
        <a:xfrm>
          <a:off x="0" y="3632596"/>
          <a:ext cx="7248006" cy="0"/>
        </a:xfrm>
        <a:prstGeom prst="line">
          <a:avLst/>
        </a:prstGeom>
        <a:solidFill>
          <a:schemeClr val="accent1">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a:schemeClr val="lt1"/>
        </a:fontRef>
      </dsp:style>
    </dsp:sp>
    <dsp:sp modelId="{7204AD1B-E8D3-4132-B73A-706D70189DFB}">
      <dsp:nvSpPr>
        <dsp:cNvPr id="0" name=""/>
        <dsp:cNvSpPr/>
      </dsp:nvSpPr>
      <dsp:spPr>
        <a:xfrm>
          <a:off x="0" y="3632596"/>
          <a:ext cx="7248006" cy="1210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pl-PL" sz="2600" kern="1200"/>
            <a:t>Przekąski bez insuliny powodują istotne hiperglikemie</a:t>
          </a:r>
          <a:endParaRPr lang="en-US" sz="2600" kern="1200"/>
        </a:p>
      </dsp:txBody>
      <dsp:txXfrm>
        <a:off x="0" y="3632596"/>
        <a:ext cx="7248006" cy="121086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8560D5-C5DF-4BD1-873A-96EF0592EE11}">
      <dsp:nvSpPr>
        <dsp:cNvPr id="0" name=""/>
        <dsp:cNvSpPr/>
      </dsp:nvSpPr>
      <dsp:spPr>
        <a:xfrm>
          <a:off x="3214311" y="1537"/>
          <a:ext cx="4821467" cy="1219605"/>
        </a:xfrm>
        <a:prstGeom prst="rightArrow">
          <a:avLst>
            <a:gd name="adj1" fmla="val 75000"/>
            <a:gd name="adj2" fmla="val 50000"/>
          </a:avLst>
        </a:prstGeom>
        <a:solidFill>
          <a:schemeClr val="accent2">
            <a:tint val="40000"/>
            <a:alpha val="90000"/>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t" anchorCtr="0">
          <a:noAutofit/>
        </a:bodyPr>
        <a:lstStyle/>
        <a:p>
          <a:pPr marL="228600" lvl="1" indent="-228600" algn="l" defTabSz="1155700">
            <a:lnSpc>
              <a:spcPct val="90000"/>
            </a:lnSpc>
            <a:spcBef>
              <a:spcPct val="0"/>
            </a:spcBef>
            <a:spcAft>
              <a:spcPct val="15000"/>
            </a:spcAft>
            <a:buChar char="•"/>
          </a:pPr>
          <a:r>
            <a:rPr lang="pl-PL" sz="2600" kern="1200" dirty="0"/>
            <a:t>Potrzebuje pić wodę (czasem także w czasie lekcji)</a:t>
          </a:r>
        </a:p>
      </dsp:txBody>
      <dsp:txXfrm>
        <a:off x="3214311" y="153988"/>
        <a:ext cx="4364115" cy="914703"/>
      </dsp:txXfrm>
    </dsp:sp>
    <dsp:sp modelId="{135E85EA-5D19-4D56-9F81-296B6BA6F357}">
      <dsp:nvSpPr>
        <dsp:cNvPr id="0" name=""/>
        <dsp:cNvSpPr/>
      </dsp:nvSpPr>
      <dsp:spPr>
        <a:xfrm>
          <a:off x="0" y="1537"/>
          <a:ext cx="3214311" cy="1219605"/>
        </a:xfrm>
        <a:prstGeom prst="roundRect">
          <a:avLst/>
        </a:prstGeom>
        <a:solidFill>
          <a:schemeClr val="accent2">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pl-PL" sz="3700" kern="1200" dirty="0"/>
            <a:t>Ma uczucie  pragnienia</a:t>
          </a:r>
        </a:p>
      </dsp:txBody>
      <dsp:txXfrm>
        <a:off x="59536" y="61073"/>
        <a:ext cx="3095239" cy="1100533"/>
      </dsp:txXfrm>
    </dsp:sp>
    <dsp:sp modelId="{CD717ABF-130E-42BC-8D0B-6841EDDA7EE5}">
      <dsp:nvSpPr>
        <dsp:cNvPr id="0" name=""/>
        <dsp:cNvSpPr/>
      </dsp:nvSpPr>
      <dsp:spPr>
        <a:xfrm>
          <a:off x="3214311" y="1343103"/>
          <a:ext cx="4821467" cy="1219605"/>
        </a:xfrm>
        <a:prstGeom prst="rightArrow">
          <a:avLst>
            <a:gd name="adj1" fmla="val 75000"/>
            <a:gd name="adj2" fmla="val 50000"/>
          </a:avLst>
        </a:prstGeom>
        <a:solidFill>
          <a:schemeClr val="accent3">
            <a:tint val="40000"/>
            <a:alpha val="90000"/>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t" anchorCtr="0">
          <a:noAutofit/>
        </a:bodyPr>
        <a:lstStyle/>
        <a:p>
          <a:pPr marL="228600" lvl="1" indent="-228600" algn="l" defTabSz="1155700">
            <a:lnSpc>
              <a:spcPct val="90000"/>
            </a:lnSpc>
            <a:spcBef>
              <a:spcPct val="0"/>
            </a:spcBef>
            <a:spcAft>
              <a:spcPct val="15000"/>
            </a:spcAft>
            <a:buChar char="•"/>
          </a:pPr>
          <a:r>
            <a:rPr lang="pl-PL" sz="2600" kern="1200" dirty="0"/>
            <a:t>Często wychodzi do toalety</a:t>
          </a:r>
        </a:p>
      </dsp:txBody>
      <dsp:txXfrm>
        <a:off x="3214311" y="1495554"/>
        <a:ext cx="4364115" cy="914703"/>
      </dsp:txXfrm>
    </dsp:sp>
    <dsp:sp modelId="{03E4EDDB-7408-4117-959A-161065EC6638}">
      <dsp:nvSpPr>
        <dsp:cNvPr id="0" name=""/>
        <dsp:cNvSpPr/>
      </dsp:nvSpPr>
      <dsp:spPr>
        <a:xfrm>
          <a:off x="0" y="1343103"/>
          <a:ext cx="3214311" cy="1219605"/>
        </a:xfrm>
        <a:prstGeom prst="roundRect">
          <a:avLst/>
        </a:prstGeom>
        <a:solidFill>
          <a:schemeClr val="accent3">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pl-PL" sz="3700" kern="1200" dirty="0"/>
            <a:t>Występuje poliuria</a:t>
          </a:r>
        </a:p>
      </dsp:txBody>
      <dsp:txXfrm>
        <a:off x="59536" y="1402639"/>
        <a:ext cx="3095239" cy="1100533"/>
      </dsp:txXfrm>
    </dsp:sp>
    <dsp:sp modelId="{F53EA613-19D5-4B5E-AD81-4D00A8F19E27}">
      <dsp:nvSpPr>
        <dsp:cNvPr id="0" name=""/>
        <dsp:cNvSpPr/>
      </dsp:nvSpPr>
      <dsp:spPr>
        <a:xfrm>
          <a:off x="3214311" y="2684669"/>
          <a:ext cx="4821467" cy="1219605"/>
        </a:xfrm>
        <a:prstGeom prst="rightArrow">
          <a:avLst>
            <a:gd name="adj1" fmla="val 75000"/>
            <a:gd name="adj2" fmla="val 50000"/>
          </a:avLst>
        </a:prstGeom>
        <a:solidFill>
          <a:schemeClr val="accent4">
            <a:tint val="40000"/>
            <a:alpha val="90000"/>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t" anchorCtr="0">
          <a:noAutofit/>
        </a:bodyPr>
        <a:lstStyle/>
        <a:p>
          <a:pPr marL="228600" lvl="1" indent="-228600" algn="l" defTabSz="1155700">
            <a:lnSpc>
              <a:spcPct val="90000"/>
            </a:lnSpc>
            <a:spcBef>
              <a:spcPct val="0"/>
            </a:spcBef>
            <a:spcAft>
              <a:spcPct val="15000"/>
            </a:spcAft>
            <a:buChar char="•"/>
          </a:pPr>
          <a:r>
            <a:rPr lang="pl-PL" sz="2600" kern="1200" dirty="0"/>
            <a:t>Włączają się alarmy</a:t>
          </a:r>
        </a:p>
      </dsp:txBody>
      <dsp:txXfrm>
        <a:off x="3214311" y="2837120"/>
        <a:ext cx="4364115" cy="914703"/>
      </dsp:txXfrm>
    </dsp:sp>
    <dsp:sp modelId="{3B5B66A4-FA99-4011-9E0A-196A0F7356EA}">
      <dsp:nvSpPr>
        <dsp:cNvPr id="0" name=""/>
        <dsp:cNvSpPr/>
      </dsp:nvSpPr>
      <dsp:spPr>
        <a:xfrm>
          <a:off x="0" y="2743698"/>
          <a:ext cx="3214311" cy="1219605"/>
        </a:xfrm>
        <a:prstGeom prst="roundRect">
          <a:avLst/>
        </a:prstGeom>
        <a:solidFill>
          <a:schemeClr val="accent4">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pl-PL" sz="3700" kern="1200" dirty="0"/>
            <a:t>Gdy stosuje CGM</a:t>
          </a:r>
        </a:p>
      </dsp:txBody>
      <dsp:txXfrm>
        <a:off x="59536" y="2803234"/>
        <a:ext cx="3095239" cy="1100533"/>
      </dsp:txXfrm>
    </dsp:sp>
    <dsp:sp modelId="{2546A94C-2C87-49B5-A170-C12129F08AAD}">
      <dsp:nvSpPr>
        <dsp:cNvPr id="0" name=""/>
        <dsp:cNvSpPr/>
      </dsp:nvSpPr>
      <dsp:spPr>
        <a:xfrm>
          <a:off x="3214311" y="4026235"/>
          <a:ext cx="4821467" cy="1219605"/>
        </a:xfrm>
        <a:prstGeom prst="rightArrow">
          <a:avLst>
            <a:gd name="adj1" fmla="val 75000"/>
            <a:gd name="adj2" fmla="val 50000"/>
          </a:avLst>
        </a:prstGeom>
        <a:solidFill>
          <a:schemeClr val="accent5">
            <a:tint val="40000"/>
            <a:alpha val="90000"/>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t" anchorCtr="0">
          <a:noAutofit/>
        </a:bodyPr>
        <a:lstStyle/>
        <a:p>
          <a:pPr marL="228600" lvl="1" indent="-228600" algn="l" defTabSz="1155700">
            <a:lnSpc>
              <a:spcPct val="90000"/>
            </a:lnSpc>
            <a:spcBef>
              <a:spcPct val="0"/>
            </a:spcBef>
            <a:spcAft>
              <a:spcPct val="15000"/>
            </a:spcAft>
            <a:buChar char="•"/>
          </a:pPr>
          <a:r>
            <a:rPr lang="pl-PL" sz="2600" kern="1200" dirty="0"/>
            <a:t>Działamy spokojnie </a:t>
          </a:r>
        </a:p>
      </dsp:txBody>
      <dsp:txXfrm>
        <a:off x="3214311" y="4178686"/>
        <a:ext cx="4364115" cy="914703"/>
      </dsp:txXfrm>
    </dsp:sp>
    <dsp:sp modelId="{37410C9E-05F3-4FA2-8F26-53AB1854B624}">
      <dsp:nvSpPr>
        <dsp:cNvPr id="0" name=""/>
        <dsp:cNvSpPr/>
      </dsp:nvSpPr>
      <dsp:spPr>
        <a:xfrm>
          <a:off x="0" y="4026235"/>
          <a:ext cx="3214311" cy="1219605"/>
        </a:xfrm>
        <a:prstGeom prst="roundRect">
          <a:avLst/>
        </a:prstGeom>
        <a:solidFill>
          <a:schemeClr val="accent5">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pl-PL" sz="3700" kern="1200" dirty="0"/>
            <a:t>Jeśli nie trwa długo</a:t>
          </a:r>
        </a:p>
      </dsp:txBody>
      <dsp:txXfrm>
        <a:off x="59536" y="4085771"/>
        <a:ext cx="3095239" cy="110053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5AFD54-EC9E-416C-9CBC-DFE98E3A33AA}">
      <dsp:nvSpPr>
        <dsp:cNvPr id="0" name=""/>
        <dsp:cNvSpPr/>
      </dsp:nvSpPr>
      <dsp:spPr>
        <a:xfrm>
          <a:off x="0" y="380885"/>
          <a:ext cx="8561301" cy="778050"/>
        </a:xfrm>
        <a:prstGeom prst="rect">
          <a:avLst/>
        </a:prstGeom>
        <a:solidFill>
          <a:schemeClr val="lt1">
            <a:alpha val="90000"/>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dsp:style>
      <dsp:txBody>
        <a:bodyPr spcFirstLastPara="0" vert="horz" wrap="square" lIns="664452" tIns="395732" rIns="664452" bIns="135128" numCol="1" spcCol="1270" anchor="t" anchorCtr="0">
          <a:noAutofit/>
        </a:bodyPr>
        <a:lstStyle/>
        <a:p>
          <a:pPr marL="171450" lvl="1" indent="-171450" algn="l" defTabSz="844550">
            <a:lnSpc>
              <a:spcPct val="90000"/>
            </a:lnSpc>
            <a:spcBef>
              <a:spcPct val="0"/>
            </a:spcBef>
            <a:spcAft>
              <a:spcPct val="15000"/>
            </a:spcAft>
            <a:buChar char="•"/>
          </a:pPr>
          <a:r>
            <a:rPr lang="pl-PL" sz="1900" kern="1200" dirty="0"/>
            <a:t>Dawka indywidualna/100 mg przecukrzenia – oblicza rodzic</a:t>
          </a:r>
        </a:p>
      </dsp:txBody>
      <dsp:txXfrm>
        <a:off x="0" y="380885"/>
        <a:ext cx="8561301" cy="778050"/>
      </dsp:txXfrm>
    </dsp:sp>
    <dsp:sp modelId="{E2FAFDFB-A95D-41E7-896A-E10B45F82EC9}">
      <dsp:nvSpPr>
        <dsp:cNvPr id="0" name=""/>
        <dsp:cNvSpPr/>
      </dsp:nvSpPr>
      <dsp:spPr>
        <a:xfrm>
          <a:off x="428065" y="100445"/>
          <a:ext cx="5992910" cy="560880"/>
        </a:xfrm>
        <a:prstGeom prst="roundRect">
          <a:avLst/>
        </a:prstGeom>
        <a:solidFill>
          <a:schemeClr val="accent2">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6518" tIns="0" rIns="226518" bIns="0" numCol="1" spcCol="1270" anchor="ctr" anchorCtr="0">
          <a:noAutofit/>
        </a:bodyPr>
        <a:lstStyle/>
        <a:p>
          <a:pPr marL="0" lvl="0" indent="0" algn="l" defTabSz="844550">
            <a:lnSpc>
              <a:spcPct val="90000"/>
            </a:lnSpc>
            <a:spcBef>
              <a:spcPct val="0"/>
            </a:spcBef>
            <a:spcAft>
              <a:spcPct val="35000"/>
            </a:spcAft>
            <a:buNone/>
          </a:pPr>
          <a:r>
            <a:rPr lang="pl-PL" sz="1900" kern="1200" dirty="0"/>
            <a:t>Podać korektę insuliny</a:t>
          </a:r>
        </a:p>
      </dsp:txBody>
      <dsp:txXfrm>
        <a:off x="455445" y="127825"/>
        <a:ext cx="5938150" cy="506120"/>
      </dsp:txXfrm>
    </dsp:sp>
    <dsp:sp modelId="{0B08CC7B-97FC-4BEA-B147-F2C550EC124E}">
      <dsp:nvSpPr>
        <dsp:cNvPr id="0" name=""/>
        <dsp:cNvSpPr/>
      </dsp:nvSpPr>
      <dsp:spPr>
        <a:xfrm>
          <a:off x="0" y="1541975"/>
          <a:ext cx="8561301" cy="778050"/>
        </a:xfrm>
        <a:prstGeom prst="rect">
          <a:avLst/>
        </a:prstGeom>
        <a:solidFill>
          <a:schemeClr val="lt1">
            <a:alpha val="90000"/>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dsp:style>
      <dsp:txBody>
        <a:bodyPr spcFirstLastPara="0" vert="horz" wrap="square" lIns="664452" tIns="395732" rIns="664452" bIns="135128" numCol="1" spcCol="1270" anchor="t" anchorCtr="0">
          <a:noAutofit/>
        </a:bodyPr>
        <a:lstStyle/>
        <a:p>
          <a:pPr marL="171450" lvl="1" indent="-171450" algn="l" defTabSz="844550">
            <a:lnSpc>
              <a:spcPct val="90000"/>
            </a:lnSpc>
            <a:spcBef>
              <a:spcPct val="0"/>
            </a:spcBef>
            <a:spcAft>
              <a:spcPct val="15000"/>
            </a:spcAft>
            <a:buChar char="•"/>
          </a:pPr>
          <a:r>
            <a:rPr lang="pl-PL" sz="1900" kern="1200" dirty="0"/>
            <a:t>Gdy występują nudności – pić małymi porcjami</a:t>
          </a:r>
        </a:p>
      </dsp:txBody>
      <dsp:txXfrm>
        <a:off x="0" y="1541975"/>
        <a:ext cx="8561301" cy="778050"/>
      </dsp:txXfrm>
    </dsp:sp>
    <dsp:sp modelId="{A528D3A2-457A-412E-B75A-B3798E15AC68}">
      <dsp:nvSpPr>
        <dsp:cNvPr id="0" name=""/>
        <dsp:cNvSpPr/>
      </dsp:nvSpPr>
      <dsp:spPr>
        <a:xfrm>
          <a:off x="428065" y="1261535"/>
          <a:ext cx="5992910" cy="560880"/>
        </a:xfrm>
        <a:prstGeom prst="roundRect">
          <a:avLst/>
        </a:prstGeom>
        <a:solidFill>
          <a:schemeClr val="accent3">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6518" tIns="0" rIns="226518" bIns="0" numCol="1" spcCol="1270" anchor="ctr" anchorCtr="0">
          <a:noAutofit/>
        </a:bodyPr>
        <a:lstStyle/>
        <a:p>
          <a:pPr marL="0" lvl="0" indent="0" algn="l" defTabSz="844550">
            <a:lnSpc>
              <a:spcPct val="90000"/>
            </a:lnSpc>
            <a:spcBef>
              <a:spcPct val="0"/>
            </a:spcBef>
            <a:spcAft>
              <a:spcPct val="35000"/>
            </a:spcAft>
            <a:buNone/>
          </a:pPr>
          <a:r>
            <a:rPr lang="pl-PL" sz="1900" kern="1200" dirty="0"/>
            <a:t>Podać wodę do picia</a:t>
          </a:r>
        </a:p>
      </dsp:txBody>
      <dsp:txXfrm>
        <a:off x="455445" y="1288915"/>
        <a:ext cx="5938150" cy="506120"/>
      </dsp:txXfrm>
    </dsp:sp>
    <dsp:sp modelId="{AF4C06BB-7890-49BE-B645-EA0A05D8E07E}">
      <dsp:nvSpPr>
        <dsp:cNvPr id="0" name=""/>
        <dsp:cNvSpPr/>
      </dsp:nvSpPr>
      <dsp:spPr>
        <a:xfrm>
          <a:off x="0" y="2703065"/>
          <a:ext cx="8561301" cy="778050"/>
        </a:xfrm>
        <a:prstGeom prst="rect">
          <a:avLst/>
        </a:prstGeom>
        <a:solidFill>
          <a:schemeClr val="lt1">
            <a:alpha val="90000"/>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dsp:style>
      <dsp:txBody>
        <a:bodyPr spcFirstLastPara="0" vert="horz" wrap="square" lIns="664452" tIns="395732" rIns="664452" bIns="135128" numCol="1" spcCol="1270" anchor="t" anchorCtr="0">
          <a:noAutofit/>
        </a:bodyPr>
        <a:lstStyle/>
        <a:p>
          <a:pPr marL="171450" lvl="1" indent="-171450" algn="l" defTabSz="844550">
            <a:lnSpc>
              <a:spcPct val="90000"/>
            </a:lnSpc>
            <a:spcBef>
              <a:spcPct val="0"/>
            </a:spcBef>
            <a:spcAft>
              <a:spcPct val="15000"/>
            </a:spcAft>
            <a:buChar char="•"/>
          </a:pPr>
          <a:r>
            <a:rPr lang="pl-PL" sz="1900" kern="1200"/>
            <a:t>Dopiero po obniżeniu się cukru w krwi</a:t>
          </a:r>
        </a:p>
      </dsp:txBody>
      <dsp:txXfrm>
        <a:off x="0" y="2703065"/>
        <a:ext cx="8561301" cy="778050"/>
      </dsp:txXfrm>
    </dsp:sp>
    <dsp:sp modelId="{9BFEEF2B-74DC-4B6E-B676-2605583C5733}">
      <dsp:nvSpPr>
        <dsp:cNvPr id="0" name=""/>
        <dsp:cNvSpPr/>
      </dsp:nvSpPr>
      <dsp:spPr>
        <a:xfrm>
          <a:off x="428065" y="2422625"/>
          <a:ext cx="5992910" cy="560880"/>
        </a:xfrm>
        <a:prstGeom prst="roundRect">
          <a:avLst/>
        </a:prstGeom>
        <a:solidFill>
          <a:schemeClr val="accent4">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6518" tIns="0" rIns="226518" bIns="0" numCol="1" spcCol="1270" anchor="ctr" anchorCtr="0">
          <a:noAutofit/>
        </a:bodyPr>
        <a:lstStyle/>
        <a:p>
          <a:pPr marL="0" lvl="0" indent="0" algn="l" defTabSz="844550">
            <a:lnSpc>
              <a:spcPct val="90000"/>
            </a:lnSpc>
            <a:spcBef>
              <a:spcPct val="0"/>
            </a:spcBef>
            <a:spcAft>
              <a:spcPct val="35000"/>
            </a:spcAft>
            <a:buNone/>
          </a:pPr>
          <a:r>
            <a:rPr lang="pl-PL" sz="1900" kern="1200" dirty="0"/>
            <a:t>Nie spożywać posiłków</a:t>
          </a:r>
        </a:p>
      </dsp:txBody>
      <dsp:txXfrm>
        <a:off x="455445" y="2450005"/>
        <a:ext cx="5938150" cy="506120"/>
      </dsp:txXfrm>
    </dsp:sp>
    <dsp:sp modelId="{97D3849D-10F4-4D03-A016-61353E69F10E}">
      <dsp:nvSpPr>
        <dsp:cNvPr id="0" name=""/>
        <dsp:cNvSpPr/>
      </dsp:nvSpPr>
      <dsp:spPr>
        <a:xfrm>
          <a:off x="0" y="3864155"/>
          <a:ext cx="8561301" cy="778050"/>
        </a:xfrm>
        <a:prstGeom prst="rect">
          <a:avLst/>
        </a:prstGeom>
        <a:solidFill>
          <a:schemeClr val="lt1">
            <a:alpha val="90000"/>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dsp:style>
      <dsp:txBody>
        <a:bodyPr spcFirstLastPara="0" vert="horz" wrap="square" lIns="664452" tIns="395732" rIns="664452" bIns="135128" numCol="1" spcCol="1270" anchor="t" anchorCtr="0">
          <a:noAutofit/>
        </a:bodyPr>
        <a:lstStyle/>
        <a:p>
          <a:pPr marL="171450" lvl="1" indent="-171450" algn="l" defTabSz="844550">
            <a:lnSpc>
              <a:spcPct val="90000"/>
            </a:lnSpc>
            <a:spcBef>
              <a:spcPct val="0"/>
            </a:spcBef>
            <a:spcAft>
              <a:spcPct val="15000"/>
            </a:spcAft>
            <a:buChar char="•"/>
          </a:pPr>
          <a:r>
            <a:rPr lang="pl-PL" sz="1900" kern="1200" dirty="0"/>
            <a:t>Wtedy jest szczyt działania insuliny</a:t>
          </a:r>
        </a:p>
      </dsp:txBody>
      <dsp:txXfrm>
        <a:off x="0" y="3864155"/>
        <a:ext cx="8561301" cy="778050"/>
      </dsp:txXfrm>
    </dsp:sp>
    <dsp:sp modelId="{D37159DB-D637-4F36-9392-FFE251AFA716}">
      <dsp:nvSpPr>
        <dsp:cNvPr id="0" name=""/>
        <dsp:cNvSpPr/>
      </dsp:nvSpPr>
      <dsp:spPr>
        <a:xfrm>
          <a:off x="428065" y="3583715"/>
          <a:ext cx="5992910" cy="560880"/>
        </a:xfrm>
        <a:prstGeom prst="roundRect">
          <a:avLst/>
        </a:prstGeom>
        <a:solidFill>
          <a:schemeClr val="accent5">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6518" tIns="0" rIns="226518" bIns="0" numCol="1" spcCol="1270" anchor="ctr" anchorCtr="0">
          <a:noAutofit/>
        </a:bodyPr>
        <a:lstStyle/>
        <a:p>
          <a:pPr marL="0" lvl="0" indent="0" algn="l" defTabSz="844550">
            <a:lnSpc>
              <a:spcPct val="90000"/>
            </a:lnSpc>
            <a:spcBef>
              <a:spcPct val="0"/>
            </a:spcBef>
            <a:spcAft>
              <a:spcPct val="35000"/>
            </a:spcAft>
            <a:buNone/>
          </a:pPr>
          <a:r>
            <a:rPr lang="pl-PL" sz="1900" kern="1200" dirty="0"/>
            <a:t>Kontrola glikemii po 1,5 godzinie</a:t>
          </a:r>
        </a:p>
      </dsp:txBody>
      <dsp:txXfrm>
        <a:off x="455445" y="3611095"/>
        <a:ext cx="5938150" cy="506120"/>
      </dsp:txXfrm>
    </dsp:sp>
    <dsp:sp modelId="{CCA1B6F3-81F6-4B11-BB39-3F7432610E6A}">
      <dsp:nvSpPr>
        <dsp:cNvPr id="0" name=""/>
        <dsp:cNvSpPr/>
      </dsp:nvSpPr>
      <dsp:spPr>
        <a:xfrm>
          <a:off x="0" y="5025245"/>
          <a:ext cx="8561301" cy="778050"/>
        </a:xfrm>
        <a:prstGeom prst="rect">
          <a:avLst/>
        </a:prstGeom>
        <a:solidFill>
          <a:schemeClr val="lt1">
            <a:alpha val="90000"/>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dsp:style>
      <dsp:txBody>
        <a:bodyPr spcFirstLastPara="0" vert="horz" wrap="square" lIns="664452" tIns="395732" rIns="664452" bIns="135128" numCol="1" spcCol="1270" anchor="t" anchorCtr="0">
          <a:noAutofit/>
        </a:bodyPr>
        <a:lstStyle/>
        <a:p>
          <a:pPr marL="171450" lvl="1" indent="-171450" algn="l" defTabSz="844550">
            <a:lnSpc>
              <a:spcPct val="90000"/>
            </a:lnSpc>
            <a:spcBef>
              <a:spcPct val="0"/>
            </a:spcBef>
            <a:spcAft>
              <a:spcPct val="15000"/>
            </a:spcAft>
            <a:buChar char="•"/>
          </a:pPr>
          <a:r>
            <a:rPr lang="pl-PL" sz="1900" kern="1200" dirty="0"/>
            <a:t>Powiedzą co dalej robić</a:t>
          </a:r>
        </a:p>
      </dsp:txBody>
      <dsp:txXfrm>
        <a:off x="0" y="5025245"/>
        <a:ext cx="8561301" cy="778050"/>
      </dsp:txXfrm>
    </dsp:sp>
    <dsp:sp modelId="{4E56994C-C39D-457A-8343-77DB6970B07D}">
      <dsp:nvSpPr>
        <dsp:cNvPr id="0" name=""/>
        <dsp:cNvSpPr/>
      </dsp:nvSpPr>
      <dsp:spPr>
        <a:xfrm>
          <a:off x="428065" y="4744805"/>
          <a:ext cx="5992910" cy="560880"/>
        </a:xfrm>
        <a:prstGeom prst="roundRect">
          <a:avLst/>
        </a:prstGeom>
        <a:solidFill>
          <a:schemeClr val="accent6">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6518" tIns="0" rIns="226518" bIns="0" numCol="1" spcCol="1270" anchor="ctr" anchorCtr="0">
          <a:noAutofit/>
        </a:bodyPr>
        <a:lstStyle/>
        <a:p>
          <a:pPr marL="0" lvl="0" indent="0" algn="l" defTabSz="844550">
            <a:lnSpc>
              <a:spcPct val="90000"/>
            </a:lnSpc>
            <a:spcBef>
              <a:spcPct val="0"/>
            </a:spcBef>
            <a:spcAft>
              <a:spcPct val="35000"/>
            </a:spcAft>
            <a:buNone/>
          </a:pPr>
          <a:r>
            <a:rPr lang="pl-PL" sz="1900" kern="1200" dirty="0"/>
            <a:t>Telefon do rodziców</a:t>
          </a:r>
        </a:p>
      </dsp:txBody>
      <dsp:txXfrm>
        <a:off x="455445" y="4772185"/>
        <a:ext cx="5938150" cy="50612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C85CD1-8C64-4923-A25F-6CDE1905D644}">
      <dsp:nvSpPr>
        <dsp:cNvPr id="0" name=""/>
        <dsp:cNvSpPr/>
      </dsp:nvSpPr>
      <dsp:spPr>
        <a:xfrm rot="5400000">
          <a:off x="4959064" y="-1937241"/>
          <a:ext cx="1010530" cy="5142898"/>
        </a:xfrm>
        <a:prstGeom prst="round2SameRect">
          <a:avLst/>
        </a:prstGeom>
        <a:solidFill>
          <a:schemeClr val="accent2">
            <a:tint val="40000"/>
            <a:alpha val="90000"/>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pl-PL" sz="2200" kern="1200" dirty="0"/>
            <a:t>Nie jest w stanie napisać sprawdzianu, czy prawidłowo odpowiedzieć</a:t>
          </a:r>
        </a:p>
      </dsp:txBody>
      <dsp:txXfrm rot="-5400000">
        <a:off x="2892880" y="178273"/>
        <a:ext cx="5093568" cy="911870"/>
      </dsp:txXfrm>
    </dsp:sp>
    <dsp:sp modelId="{6D29CFD7-2A12-4873-BEED-7709D02E68F1}">
      <dsp:nvSpPr>
        <dsp:cNvPr id="0" name=""/>
        <dsp:cNvSpPr/>
      </dsp:nvSpPr>
      <dsp:spPr>
        <a:xfrm>
          <a:off x="0" y="2626"/>
          <a:ext cx="2892880" cy="1263162"/>
        </a:xfrm>
        <a:prstGeom prst="roundRect">
          <a:avLst/>
        </a:prstGeom>
        <a:solidFill>
          <a:schemeClr val="accent2">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pl-PL" sz="2600" kern="1200" dirty="0"/>
            <a:t>Bez dopływu glukozy mózg „gaśnie”</a:t>
          </a:r>
        </a:p>
      </dsp:txBody>
      <dsp:txXfrm>
        <a:off x="61662" y="64288"/>
        <a:ext cx="2769556" cy="1139838"/>
      </dsp:txXfrm>
    </dsp:sp>
    <dsp:sp modelId="{30AAB87A-8750-4819-A1F3-FA69A417E4B7}">
      <dsp:nvSpPr>
        <dsp:cNvPr id="0" name=""/>
        <dsp:cNvSpPr/>
      </dsp:nvSpPr>
      <dsp:spPr>
        <a:xfrm rot="5400000">
          <a:off x="4959064" y="-610920"/>
          <a:ext cx="1010530" cy="5142898"/>
        </a:xfrm>
        <a:prstGeom prst="round2SameRect">
          <a:avLst/>
        </a:prstGeom>
        <a:solidFill>
          <a:schemeClr val="accent3">
            <a:tint val="40000"/>
            <a:alpha val="90000"/>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pl-PL" sz="2200" kern="1200" dirty="0"/>
            <a:t>Musi zjeść porcję węglowodanów </a:t>
          </a:r>
          <a:r>
            <a:rPr lang="pl-PL" sz="2200" kern="1200" dirty="0" err="1"/>
            <a:t>łatwoprzyswajalnych</a:t>
          </a:r>
          <a:endParaRPr lang="pl-PL" sz="2200" kern="1200" dirty="0"/>
        </a:p>
      </dsp:txBody>
      <dsp:txXfrm rot="-5400000">
        <a:off x="2892880" y="1504594"/>
        <a:ext cx="5093568" cy="911870"/>
      </dsp:txXfrm>
    </dsp:sp>
    <dsp:sp modelId="{2BECBDAD-A9B5-42AC-A1B7-305D89858C63}">
      <dsp:nvSpPr>
        <dsp:cNvPr id="0" name=""/>
        <dsp:cNvSpPr/>
      </dsp:nvSpPr>
      <dsp:spPr>
        <a:xfrm>
          <a:off x="0" y="1328947"/>
          <a:ext cx="2892880" cy="1263162"/>
        </a:xfrm>
        <a:prstGeom prst="roundRect">
          <a:avLst/>
        </a:prstGeom>
        <a:solidFill>
          <a:schemeClr val="accent3">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pl-PL" sz="2600" kern="1200" dirty="0"/>
            <a:t>Mózg nie posiada zapasów glukozy</a:t>
          </a:r>
        </a:p>
      </dsp:txBody>
      <dsp:txXfrm>
        <a:off x="61662" y="1390609"/>
        <a:ext cx="2769556" cy="1139838"/>
      </dsp:txXfrm>
    </dsp:sp>
    <dsp:sp modelId="{791E652F-C64A-4D73-8FE8-9052AECCB27A}">
      <dsp:nvSpPr>
        <dsp:cNvPr id="0" name=""/>
        <dsp:cNvSpPr/>
      </dsp:nvSpPr>
      <dsp:spPr>
        <a:xfrm rot="5400000">
          <a:off x="4959064" y="715400"/>
          <a:ext cx="1010530" cy="5142898"/>
        </a:xfrm>
        <a:prstGeom prst="round2SameRect">
          <a:avLst/>
        </a:prstGeom>
        <a:solidFill>
          <a:schemeClr val="accent4">
            <a:tint val="40000"/>
            <a:alpha val="90000"/>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pl-PL" sz="2200" kern="1200" dirty="0"/>
            <a:t>Włączają się alarmy</a:t>
          </a:r>
        </a:p>
        <a:p>
          <a:pPr marL="228600" lvl="1" indent="-228600" algn="l" defTabSz="977900">
            <a:lnSpc>
              <a:spcPct val="90000"/>
            </a:lnSpc>
            <a:spcBef>
              <a:spcPct val="0"/>
            </a:spcBef>
            <a:spcAft>
              <a:spcPct val="15000"/>
            </a:spcAft>
            <a:buChar char="•"/>
          </a:pPr>
          <a:r>
            <a:rPr lang="pl-PL" sz="2200" kern="1200" dirty="0"/>
            <a:t>Skontrolować </a:t>
          </a:r>
          <a:r>
            <a:rPr lang="pl-PL" sz="2200" kern="1200" dirty="0" err="1"/>
            <a:t>glukometrem</a:t>
          </a:r>
          <a:endParaRPr lang="pl-PL" sz="2200" kern="1200" dirty="0"/>
        </a:p>
      </dsp:txBody>
      <dsp:txXfrm rot="-5400000">
        <a:off x="2892880" y="2830914"/>
        <a:ext cx="5093568" cy="911870"/>
      </dsp:txXfrm>
    </dsp:sp>
    <dsp:sp modelId="{CFF00C75-C9FE-4EFD-9742-1FD98800F0B8}">
      <dsp:nvSpPr>
        <dsp:cNvPr id="0" name=""/>
        <dsp:cNvSpPr/>
      </dsp:nvSpPr>
      <dsp:spPr>
        <a:xfrm>
          <a:off x="0" y="2655268"/>
          <a:ext cx="2892880" cy="1263162"/>
        </a:xfrm>
        <a:prstGeom prst="roundRect">
          <a:avLst/>
        </a:prstGeom>
        <a:solidFill>
          <a:schemeClr val="accent4">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pl-PL" sz="2600" kern="1200" dirty="0"/>
            <a:t>Gdy stosuje CGM</a:t>
          </a:r>
        </a:p>
      </dsp:txBody>
      <dsp:txXfrm>
        <a:off x="61662" y="2716930"/>
        <a:ext cx="2769556" cy="1139838"/>
      </dsp:txXfrm>
    </dsp:sp>
    <dsp:sp modelId="{87CF411F-C759-48CD-B2BC-97468DE7FE79}">
      <dsp:nvSpPr>
        <dsp:cNvPr id="0" name=""/>
        <dsp:cNvSpPr/>
      </dsp:nvSpPr>
      <dsp:spPr>
        <a:xfrm rot="5400000">
          <a:off x="4959064" y="2041721"/>
          <a:ext cx="1010530" cy="5142898"/>
        </a:xfrm>
        <a:prstGeom prst="round2SameRect">
          <a:avLst/>
        </a:prstGeom>
        <a:solidFill>
          <a:schemeClr val="accent5">
            <a:tint val="40000"/>
            <a:alpha val="90000"/>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pl-PL" sz="2200" kern="1200" dirty="0"/>
            <a:t>Wymaga szybkiej reakcji i kontroli glikemii po 15 minutach </a:t>
          </a:r>
        </a:p>
      </dsp:txBody>
      <dsp:txXfrm rot="-5400000">
        <a:off x="2892880" y="4157235"/>
        <a:ext cx="5093568" cy="911870"/>
      </dsp:txXfrm>
    </dsp:sp>
    <dsp:sp modelId="{67A455E0-F15E-4375-BFC3-C044B8AA7ED1}">
      <dsp:nvSpPr>
        <dsp:cNvPr id="0" name=""/>
        <dsp:cNvSpPr/>
      </dsp:nvSpPr>
      <dsp:spPr>
        <a:xfrm>
          <a:off x="0" y="3981588"/>
          <a:ext cx="2892880" cy="1263162"/>
        </a:xfrm>
        <a:prstGeom prst="roundRect">
          <a:avLst/>
        </a:prstGeom>
        <a:solidFill>
          <a:schemeClr val="accent5">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pl-PL" sz="2600" kern="1200" dirty="0"/>
            <a:t>Niedocukrzenie to stan nagły</a:t>
          </a:r>
        </a:p>
      </dsp:txBody>
      <dsp:txXfrm>
        <a:off x="61662" y="4043250"/>
        <a:ext cx="2769556" cy="113983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F0516B-90D1-4FDD-8480-01EF0BD2548B}">
      <dsp:nvSpPr>
        <dsp:cNvPr id="0" name=""/>
        <dsp:cNvSpPr/>
      </dsp:nvSpPr>
      <dsp:spPr>
        <a:xfrm>
          <a:off x="0" y="725"/>
          <a:ext cx="7240146" cy="169775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782A0F-30B9-4161-9341-108934A82211}">
      <dsp:nvSpPr>
        <dsp:cNvPr id="0" name=""/>
        <dsp:cNvSpPr/>
      </dsp:nvSpPr>
      <dsp:spPr>
        <a:xfrm>
          <a:off x="513571" y="382720"/>
          <a:ext cx="933766" cy="93376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9A2005F-5D38-479A-AA89-E1158206B365}">
      <dsp:nvSpPr>
        <dsp:cNvPr id="0" name=""/>
        <dsp:cNvSpPr/>
      </dsp:nvSpPr>
      <dsp:spPr>
        <a:xfrm>
          <a:off x="1960909" y="725"/>
          <a:ext cx="5279236" cy="1697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679" tIns="179679" rIns="179679" bIns="179679" numCol="1" spcCol="1270" anchor="ctr" anchorCtr="0">
          <a:noAutofit/>
        </a:bodyPr>
        <a:lstStyle/>
        <a:p>
          <a:pPr marL="0" lvl="0" indent="0" algn="l" defTabSz="1111250">
            <a:lnSpc>
              <a:spcPct val="100000"/>
            </a:lnSpc>
            <a:spcBef>
              <a:spcPct val="0"/>
            </a:spcBef>
            <a:spcAft>
              <a:spcPct val="35000"/>
            </a:spcAft>
            <a:buNone/>
          </a:pPr>
          <a:r>
            <a:rPr lang="pl-PL" sz="2500" b="1" kern="1200" dirty="0">
              <a:solidFill>
                <a:srgbClr val="FF0000"/>
              </a:solidFill>
            </a:rPr>
            <a:t>Po 15 min pomiar cukru:</a:t>
          </a:r>
          <a:endParaRPr lang="en-US" sz="2500" kern="1200" dirty="0">
            <a:solidFill>
              <a:srgbClr val="FF0000"/>
            </a:solidFill>
          </a:endParaRPr>
        </a:p>
      </dsp:txBody>
      <dsp:txXfrm>
        <a:off x="1960909" y="725"/>
        <a:ext cx="5279236" cy="1697756"/>
      </dsp:txXfrm>
    </dsp:sp>
    <dsp:sp modelId="{3E556201-B59D-436F-BDA9-97CCFA51561A}">
      <dsp:nvSpPr>
        <dsp:cNvPr id="0" name=""/>
        <dsp:cNvSpPr/>
      </dsp:nvSpPr>
      <dsp:spPr>
        <a:xfrm>
          <a:off x="0" y="2122921"/>
          <a:ext cx="7240146" cy="169775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0AAB6F-00DF-4FFD-A240-B8CCBC3EEBF3}">
      <dsp:nvSpPr>
        <dsp:cNvPr id="0" name=""/>
        <dsp:cNvSpPr/>
      </dsp:nvSpPr>
      <dsp:spPr>
        <a:xfrm>
          <a:off x="513571" y="2504916"/>
          <a:ext cx="933766" cy="93376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1F4E5C1-4500-4A3C-B365-3B2ABE3AA670}">
      <dsp:nvSpPr>
        <dsp:cNvPr id="0" name=""/>
        <dsp:cNvSpPr/>
      </dsp:nvSpPr>
      <dsp:spPr>
        <a:xfrm>
          <a:off x="1960909" y="2122921"/>
          <a:ext cx="5279236" cy="1697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679" tIns="179679" rIns="179679" bIns="179679" numCol="1" spcCol="1270" anchor="ctr" anchorCtr="0">
          <a:noAutofit/>
        </a:bodyPr>
        <a:lstStyle/>
        <a:p>
          <a:pPr marL="0" lvl="0" indent="0" algn="l" defTabSz="1066800">
            <a:lnSpc>
              <a:spcPct val="100000"/>
            </a:lnSpc>
            <a:spcBef>
              <a:spcPct val="0"/>
            </a:spcBef>
            <a:spcAft>
              <a:spcPct val="35000"/>
            </a:spcAft>
            <a:buNone/>
          </a:pPr>
          <a:r>
            <a:rPr lang="pl-PL" sz="2400" kern="1200" dirty="0"/>
            <a:t>nadal niski: ponownie porcja glukozy i kontrola cukru</a:t>
          </a:r>
          <a:endParaRPr lang="en-US" sz="2400" kern="1200" dirty="0"/>
        </a:p>
      </dsp:txBody>
      <dsp:txXfrm>
        <a:off x="1960909" y="2122921"/>
        <a:ext cx="5279236" cy="1697756"/>
      </dsp:txXfrm>
    </dsp:sp>
    <dsp:sp modelId="{82175D1D-58E0-4119-B0FA-DCE156C4E9F9}">
      <dsp:nvSpPr>
        <dsp:cNvPr id="0" name=""/>
        <dsp:cNvSpPr/>
      </dsp:nvSpPr>
      <dsp:spPr>
        <a:xfrm>
          <a:off x="0" y="4245117"/>
          <a:ext cx="7240146" cy="169775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0E2284-BB3A-43A6-93C1-2862F76E15DA}">
      <dsp:nvSpPr>
        <dsp:cNvPr id="0" name=""/>
        <dsp:cNvSpPr/>
      </dsp:nvSpPr>
      <dsp:spPr>
        <a:xfrm>
          <a:off x="513571" y="4627112"/>
          <a:ext cx="933766" cy="93376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FFF9055-DF46-4F37-AED2-BEA27B0CD3E2}">
      <dsp:nvSpPr>
        <dsp:cNvPr id="0" name=""/>
        <dsp:cNvSpPr/>
      </dsp:nvSpPr>
      <dsp:spPr>
        <a:xfrm>
          <a:off x="1960909" y="4245117"/>
          <a:ext cx="5279236" cy="1697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679" tIns="179679" rIns="179679" bIns="179679" numCol="1" spcCol="1270" anchor="ctr" anchorCtr="0">
          <a:noAutofit/>
        </a:bodyPr>
        <a:lstStyle/>
        <a:p>
          <a:pPr marL="0" lvl="0" indent="0" algn="l" defTabSz="1066800">
            <a:lnSpc>
              <a:spcPct val="100000"/>
            </a:lnSpc>
            <a:spcBef>
              <a:spcPct val="0"/>
            </a:spcBef>
            <a:spcAft>
              <a:spcPct val="35000"/>
            </a:spcAft>
            <a:buNone/>
          </a:pPr>
          <a:r>
            <a:rPr lang="pl-PL" sz="2400" kern="1200" dirty="0"/>
            <a:t>wzrost glikemii – węglowodany złożone i pomiar po 60 min</a:t>
          </a:r>
          <a:endParaRPr lang="en-US" sz="2400" kern="1200" dirty="0"/>
        </a:p>
      </dsp:txBody>
      <dsp:txXfrm>
        <a:off x="1960909" y="4245117"/>
        <a:ext cx="5279236" cy="169775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85DB50-63A9-401F-A082-00F88D175B76}">
      <dsp:nvSpPr>
        <dsp:cNvPr id="0" name=""/>
        <dsp:cNvSpPr/>
      </dsp:nvSpPr>
      <dsp:spPr>
        <a:xfrm>
          <a:off x="0" y="511"/>
          <a:ext cx="11033029" cy="0"/>
        </a:xfrm>
        <a:prstGeom prst="line">
          <a:avLst/>
        </a:prstGeom>
        <a:solidFill>
          <a:schemeClr val="accent2">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a:schemeClr val="lt1"/>
        </a:fontRef>
      </dsp:style>
    </dsp:sp>
    <dsp:sp modelId="{AC93D36A-50EC-4514-A14E-6736F4C661D5}">
      <dsp:nvSpPr>
        <dsp:cNvPr id="0" name=""/>
        <dsp:cNvSpPr/>
      </dsp:nvSpPr>
      <dsp:spPr>
        <a:xfrm>
          <a:off x="0" y="511"/>
          <a:ext cx="11033029" cy="837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pl-PL" sz="2000" kern="1200" dirty="0"/>
            <a:t>Staramy się opanować własny lęk</a:t>
          </a:r>
          <a:endParaRPr lang="en-US" sz="2000" kern="1200" dirty="0"/>
        </a:p>
      </dsp:txBody>
      <dsp:txXfrm>
        <a:off x="0" y="511"/>
        <a:ext cx="11033029" cy="837641"/>
      </dsp:txXfrm>
    </dsp:sp>
    <dsp:sp modelId="{6A502EAD-4C28-4729-B7FC-922DE104FC0A}">
      <dsp:nvSpPr>
        <dsp:cNvPr id="0" name=""/>
        <dsp:cNvSpPr/>
      </dsp:nvSpPr>
      <dsp:spPr>
        <a:xfrm>
          <a:off x="0" y="838152"/>
          <a:ext cx="11033029" cy="0"/>
        </a:xfrm>
        <a:prstGeom prst="line">
          <a:avLst/>
        </a:prstGeom>
        <a:solidFill>
          <a:schemeClr val="accent3">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a:schemeClr val="lt1"/>
        </a:fontRef>
      </dsp:style>
    </dsp:sp>
    <dsp:sp modelId="{D896763E-9E85-4079-A477-05985C6D3D78}">
      <dsp:nvSpPr>
        <dsp:cNvPr id="0" name=""/>
        <dsp:cNvSpPr/>
      </dsp:nvSpPr>
      <dsp:spPr>
        <a:xfrm>
          <a:off x="0" y="838152"/>
          <a:ext cx="11033029" cy="837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pl-PL" sz="2000" kern="1200" dirty="0"/>
            <a:t>Stosujemy te same zasady, co do innych dzieci</a:t>
          </a:r>
          <a:endParaRPr lang="en-US" sz="2000" kern="1200" dirty="0"/>
        </a:p>
      </dsp:txBody>
      <dsp:txXfrm>
        <a:off x="0" y="838152"/>
        <a:ext cx="11033029" cy="837641"/>
      </dsp:txXfrm>
    </dsp:sp>
    <dsp:sp modelId="{CF7B4E7A-C235-49B3-B825-E49C43D2F127}">
      <dsp:nvSpPr>
        <dsp:cNvPr id="0" name=""/>
        <dsp:cNvSpPr/>
      </dsp:nvSpPr>
      <dsp:spPr>
        <a:xfrm>
          <a:off x="0" y="1675793"/>
          <a:ext cx="11033029" cy="0"/>
        </a:xfrm>
        <a:prstGeom prst="line">
          <a:avLst/>
        </a:prstGeom>
        <a:solidFill>
          <a:schemeClr val="accent4">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a:schemeClr val="lt1"/>
        </a:fontRef>
      </dsp:style>
    </dsp:sp>
    <dsp:sp modelId="{85A6585F-ECCF-445E-8C3E-16B2C2E2CB8D}">
      <dsp:nvSpPr>
        <dsp:cNvPr id="0" name=""/>
        <dsp:cNvSpPr/>
      </dsp:nvSpPr>
      <dsp:spPr>
        <a:xfrm>
          <a:off x="0" y="1675793"/>
          <a:ext cx="11033029" cy="837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pl-PL" sz="2000" kern="1200" dirty="0"/>
            <a:t>Nie dyskryminujemy, nie faworyzujemy</a:t>
          </a:r>
          <a:endParaRPr lang="en-US" sz="2000" kern="1200" dirty="0"/>
        </a:p>
      </dsp:txBody>
      <dsp:txXfrm>
        <a:off x="0" y="1675793"/>
        <a:ext cx="11033029" cy="837641"/>
      </dsp:txXfrm>
    </dsp:sp>
    <dsp:sp modelId="{AE72486B-2DF4-4802-A6A3-B45AD5FA9EDD}">
      <dsp:nvSpPr>
        <dsp:cNvPr id="0" name=""/>
        <dsp:cNvSpPr/>
      </dsp:nvSpPr>
      <dsp:spPr>
        <a:xfrm>
          <a:off x="0" y="2513435"/>
          <a:ext cx="11033029" cy="0"/>
        </a:xfrm>
        <a:prstGeom prst="line">
          <a:avLst/>
        </a:prstGeom>
        <a:solidFill>
          <a:schemeClr val="accent5">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a:schemeClr val="lt1"/>
        </a:fontRef>
      </dsp:style>
    </dsp:sp>
    <dsp:sp modelId="{8A0333AB-758C-4E6A-B159-91E0C4E51917}">
      <dsp:nvSpPr>
        <dsp:cNvPr id="0" name=""/>
        <dsp:cNvSpPr/>
      </dsp:nvSpPr>
      <dsp:spPr>
        <a:xfrm>
          <a:off x="0" y="2513435"/>
          <a:ext cx="11033029" cy="837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l-PL" sz="1800" kern="1200" dirty="0"/>
            <a:t>Umożliwiamy uzupełnienie zaległości w nauce wynikających z choroby</a:t>
          </a:r>
          <a:endParaRPr lang="en-US" sz="1800" kern="1200" dirty="0"/>
        </a:p>
      </dsp:txBody>
      <dsp:txXfrm>
        <a:off x="0" y="2513435"/>
        <a:ext cx="11033029" cy="837641"/>
      </dsp:txXfrm>
    </dsp:sp>
    <dsp:sp modelId="{67E2AB73-0990-40B2-A4E4-007903815F71}">
      <dsp:nvSpPr>
        <dsp:cNvPr id="0" name=""/>
        <dsp:cNvSpPr/>
      </dsp:nvSpPr>
      <dsp:spPr>
        <a:xfrm>
          <a:off x="0" y="3351076"/>
          <a:ext cx="11033029" cy="0"/>
        </a:xfrm>
        <a:prstGeom prst="line">
          <a:avLst/>
        </a:prstGeom>
        <a:solidFill>
          <a:schemeClr val="accent6">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a:schemeClr val="lt1"/>
        </a:fontRef>
      </dsp:style>
    </dsp:sp>
    <dsp:sp modelId="{1BD47D57-00DF-48BE-8077-67FBE83DC57E}">
      <dsp:nvSpPr>
        <dsp:cNvPr id="0" name=""/>
        <dsp:cNvSpPr/>
      </dsp:nvSpPr>
      <dsp:spPr>
        <a:xfrm>
          <a:off x="0" y="3351076"/>
          <a:ext cx="11033029" cy="837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pl-PL" sz="2000" kern="1200" dirty="0"/>
            <a:t>Przekazujemy innym wiedzę o chorobie </a:t>
          </a:r>
          <a:endParaRPr lang="en-US" sz="2000" kern="1200" dirty="0"/>
        </a:p>
      </dsp:txBody>
      <dsp:txXfrm>
        <a:off x="0" y="3351076"/>
        <a:ext cx="11033029" cy="837641"/>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8F3A73-40B5-4B3A-8D58-6CC01E03A948}">
      <dsp:nvSpPr>
        <dsp:cNvPr id="0" name=""/>
        <dsp:cNvSpPr/>
      </dsp:nvSpPr>
      <dsp:spPr>
        <a:xfrm>
          <a:off x="3314202" y="1837"/>
          <a:ext cx="2018074" cy="1311748"/>
        </a:xfrm>
        <a:prstGeom prst="roundRect">
          <a:avLst/>
        </a:prstGeom>
        <a:solidFill>
          <a:schemeClr val="accent1">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pl-PL" sz="1600" kern="1200">
              <a:latin typeface="Bookman Old Style" panose="020F0302020204030204"/>
            </a:rPr>
            <a:t>Kryteria rozpoznania</a:t>
          </a:r>
          <a:endParaRPr lang="pl-PL" sz="1600" kern="1200"/>
        </a:p>
      </dsp:txBody>
      <dsp:txXfrm>
        <a:off x="3378236" y="65871"/>
        <a:ext cx="1890006" cy="1183680"/>
      </dsp:txXfrm>
    </dsp:sp>
    <dsp:sp modelId="{03611FBE-5CA6-47E7-89CC-F11092DD1FAF}">
      <dsp:nvSpPr>
        <dsp:cNvPr id="0" name=""/>
        <dsp:cNvSpPr/>
      </dsp:nvSpPr>
      <dsp:spPr>
        <a:xfrm>
          <a:off x="1703299" y="657712"/>
          <a:ext cx="5239880" cy="5239880"/>
        </a:xfrm>
        <a:custGeom>
          <a:avLst/>
          <a:gdLst/>
          <a:ahLst/>
          <a:cxnLst/>
          <a:rect l="0" t="0" r="0" b="0"/>
          <a:pathLst>
            <a:path>
              <a:moveTo>
                <a:pt x="3899137" y="333514"/>
              </a:moveTo>
              <a:arcTo wR="2619940" hR="2619940" stAng="17953555" swAng="1211349"/>
            </a:path>
          </a:pathLst>
        </a:custGeom>
        <a:noFill/>
        <a:ln w="12700" cap="flat" cmpd="sng" algn="ctr">
          <a:prstDash val="solid"/>
          <a:tailEnd type="arrow"/>
        </a:ln>
        <a:effectLst/>
      </dsp:spPr>
      <dsp:style>
        <a:lnRef idx="1">
          <a:scrgbClr r="0" g="0" b="0"/>
        </a:lnRef>
        <a:fillRef idx="0">
          <a:scrgbClr r="0" g="0" b="0"/>
        </a:fillRef>
        <a:effectRef idx="0">
          <a:scrgbClr r="0" g="0" b="0"/>
        </a:effectRef>
        <a:fontRef idx="minor"/>
      </dsp:style>
    </dsp:sp>
    <dsp:sp modelId="{FB2AE62A-FB8F-4E0F-BE1D-99630166429A}">
      <dsp:nvSpPr>
        <dsp:cNvPr id="0" name=""/>
        <dsp:cNvSpPr/>
      </dsp:nvSpPr>
      <dsp:spPr>
        <a:xfrm>
          <a:off x="5805913" y="1812172"/>
          <a:ext cx="2018074" cy="1311748"/>
        </a:xfrm>
        <a:prstGeom prst="roundRect">
          <a:avLst/>
        </a:prstGeom>
        <a:solidFill>
          <a:schemeClr val="accent1">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pl-PL" sz="1600" kern="1200"/>
            <a:t>Indywidualizacja terapii zintegrowanej</a:t>
          </a:r>
        </a:p>
      </dsp:txBody>
      <dsp:txXfrm>
        <a:off x="5869947" y="1876206"/>
        <a:ext cx="1890006" cy="1183680"/>
      </dsp:txXfrm>
    </dsp:sp>
    <dsp:sp modelId="{7C511299-2883-41B7-8FF7-87C089FE01FC}">
      <dsp:nvSpPr>
        <dsp:cNvPr id="0" name=""/>
        <dsp:cNvSpPr/>
      </dsp:nvSpPr>
      <dsp:spPr>
        <a:xfrm>
          <a:off x="1703299" y="657712"/>
          <a:ext cx="5239880" cy="5239880"/>
        </a:xfrm>
        <a:custGeom>
          <a:avLst/>
          <a:gdLst/>
          <a:ahLst/>
          <a:cxnLst/>
          <a:rect l="0" t="0" r="0" b="0"/>
          <a:pathLst>
            <a:path>
              <a:moveTo>
                <a:pt x="5233592" y="2801348"/>
              </a:moveTo>
              <a:arcTo wR="2619940" hR="2619940" stAng="21838225" swAng="1359579"/>
            </a:path>
          </a:pathLst>
        </a:custGeom>
        <a:noFill/>
        <a:ln w="12700" cap="flat" cmpd="sng" algn="ctr">
          <a:prstDash val="solid"/>
          <a:tailEnd type="arrow"/>
        </a:ln>
        <a:effectLst/>
      </dsp:spPr>
      <dsp:style>
        <a:lnRef idx="1">
          <a:scrgbClr r="0" g="0" b="0"/>
        </a:lnRef>
        <a:fillRef idx="0">
          <a:scrgbClr r="0" g="0" b="0"/>
        </a:fillRef>
        <a:effectRef idx="0">
          <a:scrgbClr r="0" g="0" b="0"/>
        </a:effectRef>
        <a:fontRef idx="minor"/>
      </dsp:style>
    </dsp:sp>
    <dsp:sp modelId="{A88402E6-3AED-4355-88EC-B5CF336F7D49}">
      <dsp:nvSpPr>
        <dsp:cNvPr id="0" name=""/>
        <dsp:cNvSpPr/>
      </dsp:nvSpPr>
      <dsp:spPr>
        <a:xfrm>
          <a:off x="4854164" y="4741354"/>
          <a:ext cx="2018074" cy="1311748"/>
        </a:xfrm>
        <a:prstGeom prst="roundRect">
          <a:avLst/>
        </a:prstGeom>
        <a:solidFill>
          <a:schemeClr val="accent1">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pl-PL" sz="1600" kern="1200"/>
            <a:t>Wykorzystywanie nowych technologii w redukcji powikłań mikronaczyniowych</a:t>
          </a:r>
        </a:p>
      </dsp:txBody>
      <dsp:txXfrm>
        <a:off x="4918198" y="4805388"/>
        <a:ext cx="1890006" cy="1183680"/>
      </dsp:txXfrm>
    </dsp:sp>
    <dsp:sp modelId="{0DCC9F56-7A5D-4181-9D25-FB5A6B846231}">
      <dsp:nvSpPr>
        <dsp:cNvPr id="0" name=""/>
        <dsp:cNvSpPr/>
      </dsp:nvSpPr>
      <dsp:spPr>
        <a:xfrm>
          <a:off x="1703299" y="657712"/>
          <a:ext cx="5239880" cy="5239880"/>
        </a:xfrm>
        <a:custGeom>
          <a:avLst/>
          <a:gdLst/>
          <a:ahLst/>
          <a:cxnLst/>
          <a:rect l="0" t="0" r="0" b="0"/>
          <a:pathLst>
            <a:path>
              <a:moveTo>
                <a:pt x="2941385" y="5220086"/>
              </a:moveTo>
              <a:arcTo wR="2619940" hR="2619940" stAng="4977151" swAng="845699"/>
            </a:path>
          </a:pathLst>
        </a:custGeom>
        <a:noFill/>
        <a:ln w="12700" cap="flat" cmpd="sng" algn="ctr">
          <a:prstDash val="solid"/>
          <a:tailEnd type="arrow"/>
        </a:ln>
        <a:effectLst/>
      </dsp:spPr>
      <dsp:style>
        <a:lnRef idx="1">
          <a:scrgbClr r="0" g="0" b="0"/>
        </a:lnRef>
        <a:fillRef idx="0">
          <a:scrgbClr r="0" g="0" b="0"/>
        </a:fillRef>
        <a:effectRef idx="0">
          <a:scrgbClr r="0" g="0" b="0"/>
        </a:effectRef>
        <a:fontRef idx="minor"/>
      </dsp:style>
    </dsp:sp>
    <dsp:sp modelId="{0F114C83-D69E-4691-835F-FE05EE62DA27}">
      <dsp:nvSpPr>
        <dsp:cNvPr id="0" name=""/>
        <dsp:cNvSpPr/>
      </dsp:nvSpPr>
      <dsp:spPr>
        <a:xfrm>
          <a:off x="1774240" y="4741354"/>
          <a:ext cx="2018074" cy="1311748"/>
        </a:xfrm>
        <a:prstGeom prst="roundRect">
          <a:avLst/>
        </a:prstGeom>
        <a:solidFill>
          <a:schemeClr val="accent1">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pl-PL" sz="1600" kern="1200" dirty="0"/>
            <a:t>Postępowanie behawioralne w zapobieganiu powikłaniom makronaczyniowym</a:t>
          </a:r>
        </a:p>
      </dsp:txBody>
      <dsp:txXfrm>
        <a:off x="1838274" y="4805388"/>
        <a:ext cx="1890006" cy="1183680"/>
      </dsp:txXfrm>
    </dsp:sp>
    <dsp:sp modelId="{E00AEDEC-3DD6-4E9A-8E11-20A655E9F70B}">
      <dsp:nvSpPr>
        <dsp:cNvPr id="0" name=""/>
        <dsp:cNvSpPr/>
      </dsp:nvSpPr>
      <dsp:spPr>
        <a:xfrm>
          <a:off x="1703299" y="657712"/>
          <a:ext cx="5239880" cy="5239880"/>
        </a:xfrm>
        <a:custGeom>
          <a:avLst/>
          <a:gdLst/>
          <a:ahLst/>
          <a:cxnLst/>
          <a:rect l="0" t="0" r="0" b="0"/>
          <a:pathLst>
            <a:path>
              <a:moveTo>
                <a:pt x="277925" y="3794271"/>
              </a:moveTo>
              <a:arcTo wR="2619940" hR="2619940" stAng="9202196" swAng="1359579"/>
            </a:path>
          </a:pathLst>
        </a:custGeom>
        <a:noFill/>
        <a:ln w="12700" cap="flat" cmpd="sng" algn="ctr">
          <a:prstDash val="solid"/>
          <a:tailEnd type="arrow"/>
        </a:ln>
        <a:effectLst/>
      </dsp:spPr>
      <dsp:style>
        <a:lnRef idx="1">
          <a:scrgbClr r="0" g="0" b="0"/>
        </a:lnRef>
        <a:fillRef idx="0">
          <a:scrgbClr r="0" g="0" b="0"/>
        </a:fillRef>
        <a:effectRef idx="0">
          <a:scrgbClr r="0" g="0" b="0"/>
        </a:effectRef>
        <a:fontRef idx="minor"/>
      </dsp:style>
    </dsp:sp>
    <dsp:sp modelId="{DDFE8BC1-CAE3-4AC1-B152-2CAD1CF225C7}">
      <dsp:nvSpPr>
        <dsp:cNvPr id="0" name=""/>
        <dsp:cNvSpPr/>
      </dsp:nvSpPr>
      <dsp:spPr>
        <a:xfrm>
          <a:off x="822491" y="1812172"/>
          <a:ext cx="2018074" cy="1311748"/>
        </a:xfrm>
        <a:prstGeom prst="roundRect">
          <a:avLst/>
        </a:prstGeom>
        <a:solidFill>
          <a:schemeClr val="accent1">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pl-PL" sz="1600" kern="1200" dirty="0"/>
            <a:t>Monitorowanie i telemedycyna </a:t>
          </a:r>
        </a:p>
      </dsp:txBody>
      <dsp:txXfrm>
        <a:off x="886525" y="1876206"/>
        <a:ext cx="1890006" cy="1183680"/>
      </dsp:txXfrm>
    </dsp:sp>
    <dsp:sp modelId="{55AA8169-FBD9-4D91-9E78-9096E754196C}">
      <dsp:nvSpPr>
        <dsp:cNvPr id="0" name=""/>
        <dsp:cNvSpPr/>
      </dsp:nvSpPr>
      <dsp:spPr>
        <a:xfrm>
          <a:off x="1703299" y="657712"/>
          <a:ext cx="5239880" cy="5239880"/>
        </a:xfrm>
        <a:custGeom>
          <a:avLst/>
          <a:gdLst/>
          <a:ahLst/>
          <a:cxnLst/>
          <a:rect l="0" t="0" r="0" b="0"/>
          <a:pathLst>
            <a:path>
              <a:moveTo>
                <a:pt x="630246" y="915473"/>
              </a:moveTo>
              <a:arcTo wR="2619940" hR="2619940" stAng="13235096" swAng="1211349"/>
            </a:path>
          </a:pathLst>
        </a:custGeom>
        <a:noFill/>
        <a:ln w="12700" cap="flat" cmpd="sng" algn="ctr">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DE1DAF-878D-4B6D-9217-F04B7DFF2670}">
      <dsp:nvSpPr>
        <dsp:cNvPr id="0" name=""/>
        <dsp:cNvSpPr/>
      </dsp:nvSpPr>
      <dsp:spPr>
        <a:xfrm>
          <a:off x="0" y="341639"/>
          <a:ext cx="10057680" cy="529200"/>
        </a:xfrm>
        <a:prstGeom prst="rect">
          <a:avLst/>
        </a:prstGeom>
        <a:solidFill>
          <a:schemeClr val="lt1">
            <a:alpha val="90000"/>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dsp:style>
    </dsp:sp>
    <dsp:sp modelId="{32F6B707-32A8-4C2C-9938-9CF938632BC8}">
      <dsp:nvSpPr>
        <dsp:cNvPr id="0" name=""/>
        <dsp:cNvSpPr/>
      </dsp:nvSpPr>
      <dsp:spPr>
        <a:xfrm>
          <a:off x="502884" y="31679"/>
          <a:ext cx="7040376" cy="619920"/>
        </a:xfrm>
        <a:prstGeom prst="roundRect">
          <a:avLst/>
        </a:prstGeom>
        <a:solidFill>
          <a:schemeClr val="accent2">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109" tIns="0" rIns="266109" bIns="0" numCol="1" spcCol="1270" anchor="ctr" anchorCtr="0">
          <a:noAutofit/>
        </a:bodyPr>
        <a:lstStyle/>
        <a:p>
          <a:pPr marL="0" lvl="0" indent="0" algn="l" defTabSz="933450" rtl="0">
            <a:lnSpc>
              <a:spcPct val="90000"/>
            </a:lnSpc>
            <a:spcBef>
              <a:spcPct val="0"/>
            </a:spcBef>
            <a:spcAft>
              <a:spcPct val="35000"/>
            </a:spcAft>
            <a:buNone/>
          </a:pPr>
          <a:r>
            <a:rPr lang="pl-PL" sz="2100" kern="1200" dirty="0">
              <a:latin typeface="Bookman Old Style" panose="020F0302020204030204"/>
            </a:rPr>
            <a:t>Objawy + glikemia przygodna </a:t>
          </a:r>
          <a:r>
            <a:rPr lang="pl-PL" sz="2100" kern="1200" dirty="0"/>
            <a:t>≥</a:t>
          </a:r>
          <a:r>
            <a:rPr lang="pl-PL" sz="2100" kern="1200" dirty="0">
              <a:latin typeface="Bookman Old Style" panose="020F0302020204030204"/>
            </a:rPr>
            <a:t> </a:t>
          </a:r>
          <a:r>
            <a:rPr lang="pl-PL" sz="2100" kern="1200" dirty="0"/>
            <a:t>200</a:t>
          </a:r>
          <a:r>
            <a:rPr lang="pl-PL" sz="2100" kern="1200" dirty="0">
              <a:latin typeface="Bookman Old Style" panose="020F0302020204030204"/>
            </a:rPr>
            <a:t> mg/dl</a:t>
          </a:r>
          <a:endParaRPr lang="pl-PL" sz="2100" kern="1200" dirty="0"/>
        </a:p>
      </dsp:txBody>
      <dsp:txXfrm>
        <a:off x="533146" y="61941"/>
        <a:ext cx="6979852" cy="559396"/>
      </dsp:txXfrm>
    </dsp:sp>
    <dsp:sp modelId="{6E12CF4B-860C-4CE4-80E4-A9AADE3B9F98}">
      <dsp:nvSpPr>
        <dsp:cNvPr id="0" name=""/>
        <dsp:cNvSpPr/>
      </dsp:nvSpPr>
      <dsp:spPr>
        <a:xfrm>
          <a:off x="0" y="1294199"/>
          <a:ext cx="10057680" cy="529200"/>
        </a:xfrm>
        <a:prstGeom prst="rect">
          <a:avLst/>
        </a:prstGeom>
        <a:solidFill>
          <a:schemeClr val="lt1">
            <a:alpha val="90000"/>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dsp:style>
    </dsp:sp>
    <dsp:sp modelId="{D339FA07-A6F4-45AA-88ED-4E49B1F21C4E}">
      <dsp:nvSpPr>
        <dsp:cNvPr id="0" name=""/>
        <dsp:cNvSpPr/>
      </dsp:nvSpPr>
      <dsp:spPr>
        <a:xfrm>
          <a:off x="502884" y="984239"/>
          <a:ext cx="7040376" cy="619920"/>
        </a:xfrm>
        <a:prstGeom prst="roundRect">
          <a:avLst/>
        </a:prstGeom>
        <a:solidFill>
          <a:schemeClr val="accent3">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109" tIns="0" rIns="266109" bIns="0" numCol="1" spcCol="1270" anchor="ctr" anchorCtr="0">
          <a:noAutofit/>
        </a:bodyPr>
        <a:lstStyle/>
        <a:p>
          <a:pPr marL="0" lvl="0" indent="0" algn="l" defTabSz="933450" rtl="0">
            <a:lnSpc>
              <a:spcPct val="90000"/>
            </a:lnSpc>
            <a:spcBef>
              <a:spcPct val="0"/>
            </a:spcBef>
            <a:spcAft>
              <a:spcPct val="35000"/>
            </a:spcAft>
            <a:buNone/>
          </a:pPr>
          <a:r>
            <a:rPr lang="pl-PL" sz="2100" kern="1200" dirty="0">
              <a:latin typeface="Bookman Old Style" panose="020F0302020204030204"/>
            </a:rPr>
            <a:t>2 x glikemia na czczo</a:t>
          </a:r>
          <a:r>
            <a:rPr lang="pl-PL" sz="2100" kern="1200" dirty="0"/>
            <a:t> ≥</a:t>
          </a:r>
          <a:r>
            <a:rPr lang="pl-PL" sz="2100" kern="1200" dirty="0">
              <a:latin typeface="Bookman Old Style" panose="020F0302020204030204"/>
            </a:rPr>
            <a:t> 126 mg/dl</a:t>
          </a:r>
          <a:endParaRPr lang="pl-PL" sz="2100" kern="1200" dirty="0"/>
        </a:p>
      </dsp:txBody>
      <dsp:txXfrm>
        <a:off x="533146" y="1014501"/>
        <a:ext cx="6979852" cy="559396"/>
      </dsp:txXfrm>
    </dsp:sp>
    <dsp:sp modelId="{20871BAD-40E5-457A-8BA5-61CF533995A7}">
      <dsp:nvSpPr>
        <dsp:cNvPr id="0" name=""/>
        <dsp:cNvSpPr/>
      </dsp:nvSpPr>
      <dsp:spPr>
        <a:xfrm>
          <a:off x="0" y="2246760"/>
          <a:ext cx="10057680" cy="529200"/>
        </a:xfrm>
        <a:prstGeom prst="rect">
          <a:avLst/>
        </a:prstGeom>
        <a:solidFill>
          <a:schemeClr val="lt1">
            <a:alpha val="90000"/>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dsp:style>
    </dsp:sp>
    <dsp:sp modelId="{68128DDE-F711-4381-9C1C-AAC3942AE1DA}">
      <dsp:nvSpPr>
        <dsp:cNvPr id="0" name=""/>
        <dsp:cNvSpPr/>
      </dsp:nvSpPr>
      <dsp:spPr>
        <a:xfrm>
          <a:off x="502884" y="1936800"/>
          <a:ext cx="7040376" cy="619920"/>
        </a:xfrm>
        <a:prstGeom prst="roundRect">
          <a:avLst/>
        </a:prstGeom>
        <a:solidFill>
          <a:schemeClr val="accent4">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109" tIns="0" rIns="266109" bIns="0" numCol="1" spcCol="1270" anchor="ctr" anchorCtr="0">
          <a:noAutofit/>
        </a:bodyPr>
        <a:lstStyle/>
        <a:p>
          <a:pPr marL="0" lvl="0" indent="0" algn="l" defTabSz="933450" rtl="0">
            <a:lnSpc>
              <a:spcPct val="90000"/>
            </a:lnSpc>
            <a:spcBef>
              <a:spcPct val="0"/>
            </a:spcBef>
            <a:spcAft>
              <a:spcPct val="35000"/>
            </a:spcAft>
            <a:buNone/>
          </a:pPr>
          <a:r>
            <a:rPr lang="pl-PL" sz="2100" kern="1200" dirty="0">
              <a:latin typeface="Bookman Old Style" panose="020F0302020204030204"/>
            </a:rPr>
            <a:t>OGTT w 120 min</a:t>
          </a:r>
          <a:r>
            <a:rPr lang="pl-PL" sz="2100" kern="1200" dirty="0"/>
            <a:t> ≥</a:t>
          </a:r>
          <a:r>
            <a:rPr lang="pl-PL" sz="2100" kern="1200" dirty="0">
              <a:latin typeface="Bookman Old Style" panose="020F0302020204030204"/>
            </a:rPr>
            <a:t> 200 mg/dl</a:t>
          </a:r>
          <a:endParaRPr lang="pl-PL" sz="2100" kern="1200" dirty="0"/>
        </a:p>
      </dsp:txBody>
      <dsp:txXfrm>
        <a:off x="533146" y="1967062"/>
        <a:ext cx="6979852" cy="559396"/>
      </dsp:txXfrm>
    </dsp:sp>
    <dsp:sp modelId="{E13D1BCA-ED71-455A-801F-0B06E4CFC596}">
      <dsp:nvSpPr>
        <dsp:cNvPr id="0" name=""/>
        <dsp:cNvSpPr/>
      </dsp:nvSpPr>
      <dsp:spPr>
        <a:xfrm>
          <a:off x="0" y="3199320"/>
          <a:ext cx="10057680" cy="529200"/>
        </a:xfrm>
        <a:prstGeom prst="rect">
          <a:avLst/>
        </a:prstGeom>
        <a:solidFill>
          <a:schemeClr val="lt1">
            <a:alpha val="90000"/>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dsp:style>
    </dsp:sp>
    <dsp:sp modelId="{5D2AE787-121C-4BA7-A655-C214E6C1F5AE}">
      <dsp:nvSpPr>
        <dsp:cNvPr id="0" name=""/>
        <dsp:cNvSpPr/>
      </dsp:nvSpPr>
      <dsp:spPr>
        <a:xfrm>
          <a:off x="502884" y="2889360"/>
          <a:ext cx="7040376" cy="619920"/>
        </a:xfrm>
        <a:prstGeom prst="roundRect">
          <a:avLst/>
        </a:prstGeom>
        <a:solidFill>
          <a:schemeClr val="accent5">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109" tIns="0" rIns="266109" bIns="0" numCol="1" spcCol="1270" anchor="ctr" anchorCtr="0">
          <a:noAutofit/>
        </a:bodyPr>
        <a:lstStyle/>
        <a:p>
          <a:pPr marL="0" lvl="0" indent="0" algn="l" defTabSz="933450" rtl="0">
            <a:lnSpc>
              <a:spcPct val="90000"/>
            </a:lnSpc>
            <a:spcBef>
              <a:spcPct val="0"/>
            </a:spcBef>
            <a:spcAft>
              <a:spcPct val="35000"/>
            </a:spcAft>
            <a:buNone/>
          </a:pPr>
          <a:r>
            <a:rPr lang="pl-PL" sz="2100" b="1" kern="1200" dirty="0">
              <a:solidFill>
                <a:srgbClr val="FF0000"/>
              </a:solidFill>
              <a:latin typeface="Bookman Old Style" panose="020F0302020204030204"/>
            </a:rPr>
            <a:t>HbA1C </a:t>
          </a:r>
          <a:r>
            <a:rPr lang="pl-PL" sz="2100" b="1" kern="1200" dirty="0">
              <a:solidFill>
                <a:srgbClr val="FF0000"/>
              </a:solidFill>
            </a:rPr>
            <a:t> ≥</a:t>
          </a:r>
          <a:r>
            <a:rPr lang="pl-PL" sz="2100" b="1" kern="1200" dirty="0">
              <a:solidFill>
                <a:srgbClr val="FF0000"/>
              </a:solidFill>
              <a:latin typeface="Bookman Old Style" panose="020F0302020204030204"/>
            </a:rPr>
            <a:t> 6,5%</a:t>
          </a:r>
          <a:r>
            <a:rPr lang="pl-PL" sz="2100" kern="1200" dirty="0">
              <a:latin typeface="Bookman Old Style" panose="020F0302020204030204"/>
            </a:rPr>
            <a:t> (z laboratorium)</a:t>
          </a:r>
          <a:endParaRPr lang="pl-PL" sz="2100" kern="1200" dirty="0"/>
        </a:p>
      </dsp:txBody>
      <dsp:txXfrm>
        <a:off x="533146" y="2919622"/>
        <a:ext cx="6979852" cy="5593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446A89-2FBE-4BA9-9428-39CB48152983}">
      <dsp:nvSpPr>
        <dsp:cNvPr id="0" name=""/>
        <dsp:cNvSpPr/>
      </dsp:nvSpPr>
      <dsp:spPr>
        <a:xfrm>
          <a:off x="3427557" y="489979"/>
          <a:ext cx="5401166" cy="5401166"/>
        </a:xfrm>
        <a:prstGeom prst="pie">
          <a:avLst>
            <a:gd name="adj1" fmla="val 16200000"/>
            <a:gd name="adj2" fmla="val 0"/>
          </a:avLst>
        </a:prstGeom>
        <a:solidFill>
          <a:schemeClr val="accent1">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pl-PL" sz="2400" b="1" kern="1200" dirty="0"/>
            <a:t>Masa ciała</a:t>
          </a:r>
        </a:p>
        <a:p>
          <a:pPr marL="0" lvl="0" indent="0" algn="ctr" defTabSz="1066800">
            <a:lnSpc>
              <a:spcPct val="90000"/>
            </a:lnSpc>
            <a:spcBef>
              <a:spcPct val="0"/>
            </a:spcBef>
            <a:spcAft>
              <a:spcPct val="35000"/>
            </a:spcAft>
            <a:buNone/>
          </a:pPr>
          <a:endParaRPr lang="pl-PL" sz="1900" kern="1200" dirty="0"/>
        </a:p>
        <a:p>
          <a:pPr marL="0" lvl="0" indent="0" algn="ctr" defTabSz="1066800">
            <a:lnSpc>
              <a:spcPct val="90000"/>
            </a:lnSpc>
            <a:spcBef>
              <a:spcPct val="0"/>
            </a:spcBef>
            <a:spcAft>
              <a:spcPct val="35000"/>
            </a:spcAft>
            <a:buNone/>
          </a:pPr>
          <a:r>
            <a:rPr lang="pl-PL" sz="1900" kern="1200" dirty="0"/>
            <a:t>&lt; 85 </a:t>
          </a:r>
          <a:r>
            <a:rPr lang="pl-PL" sz="1900" kern="1200" dirty="0" err="1"/>
            <a:t>centyla</a:t>
          </a:r>
          <a:endParaRPr lang="pl-PL" sz="1900" kern="1200" dirty="0"/>
        </a:p>
        <a:p>
          <a:pPr marL="0" lvl="0" indent="0" algn="ctr" defTabSz="1066800">
            <a:lnSpc>
              <a:spcPct val="90000"/>
            </a:lnSpc>
            <a:spcBef>
              <a:spcPct val="0"/>
            </a:spcBef>
            <a:spcAft>
              <a:spcPct val="35000"/>
            </a:spcAft>
            <a:buNone/>
          </a:pPr>
          <a:endParaRPr lang="pl-PL" sz="1900" kern="1200" dirty="0"/>
        </a:p>
      </dsp:txBody>
      <dsp:txXfrm>
        <a:off x="6294676" y="1609435"/>
        <a:ext cx="1993287" cy="1478890"/>
      </dsp:txXfrm>
    </dsp:sp>
    <dsp:sp modelId="{DCF9A86B-8892-4320-BF0A-0C96B13521AF}">
      <dsp:nvSpPr>
        <dsp:cNvPr id="0" name=""/>
        <dsp:cNvSpPr/>
      </dsp:nvSpPr>
      <dsp:spPr>
        <a:xfrm>
          <a:off x="3262956" y="610378"/>
          <a:ext cx="5730367" cy="5401166"/>
        </a:xfrm>
        <a:prstGeom prst="pie">
          <a:avLst>
            <a:gd name="adj1" fmla="val 0"/>
            <a:gd name="adj2" fmla="val 5400000"/>
          </a:avLst>
        </a:prstGeom>
        <a:solidFill>
          <a:srgbClr val="FFC000"/>
        </a:solidFill>
        <a:ln w="15875"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pl-PL" sz="2400" b="1" kern="1200" dirty="0" err="1">
              <a:solidFill>
                <a:srgbClr val="7030A0"/>
              </a:solidFill>
            </a:rPr>
            <a:t>Lipidorgam</a:t>
          </a:r>
          <a:endParaRPr lang="pl-PL" sz="2400" b="1" kern="1200" dirty="0">
            <a:solidFill>
              <a:srgbClr val="7030A0"/>
            </a:solidFill>
          </a:endParaRPr>
        </a:p>
        <a:p>
          <a:pPr marL="0" lvl="0" indent="0" algn="ctr" defTabSz="1066800">
            <a:lnSpc>
              <a:spcPct val="90000"/>
            </a:lnSpc>
            <a:spcBef>
              <a:spcPct val="0"/>
            </a:spcBef>
            <a:spcAft>
              <a:spcPct val="35000"/>
            </a:spcAft>
            <a:buNone/>
          </a:pPr>
          <a:endParaRPr lang="pl-PL" sz="1500" kern="1200" dirty="0">
            <a:solidFill>
              <a:srgbClr val="7030A0"/>
            </a:solidFill>
          </a:endParaRPr>
        </a:p>
        <a:p>
          <a:pPr marL="0" lvl="0" indent="0" algn="ctr" defTabSz="1066800">
            <a:lnSpc>
              <a:spcPct val="90000"/>
            </a:lnSpc>
            <a:spcBef>
              <a:spcPct val="0"/>
            </a:spcBef>
            <a:spcAft>
              <a:spcPct val="35000"/>
            </a:spcAft>
            <a:buNone/>
          </a:pPr>
          <a:r>
            <a:rPr lang="pl-PL" sz="1500" kern="1200" dirty="0">
              <a:solidFill>
                <a:srgbClr val="7030A0"/>
              </a:solidFill>
            </a:rPr>
            <a:t>Cholesterol &lt;170 mg/dl</a:t>
          </a:r>
        </a:p>
        <a:p>
          <a:pPr marL="0" lvl="0" indent="0" algn="ctr" defTabSz="1066800">
            <a:lnSpc>
              <a:spcPct val="90000"/>
            </a:lnSpc>
            <a:spcBef>
              <a:spcPct val="0"/>
            </a:spcBef>
            <a:spcAft>
              <a:spcPct val="35000"/>
            </a:spcAft>
            <a:buNone/>
          </a:pPr>
          <a:r>
            <a:rPr lang="pl-PL" sz="1500" kern="1200" dirty="0">
              <a:solidFill>
                <a:srgbClr val="7030A0"/>
              </a:solidFill>
            </a:rPr>
            <a:t>LDL &lt; 100</a:t>
          </a:r>
        </a:p>
        <a:p>
          <a:pPr marL="0" lvl="0" indent="0" algn="ctr" defTabSz="1066800">
            <a:lnSpc>
              <a:spcPct val="90000"/>
            </a:lnSpc>
            <a:spcBef>
              <a:spcPct val="0"/>
            </a:spcBef>
            <a:spcAft>
              <a:spcPct val="35000"/>
            </a:spcAft>
            <a:buNone/>
          </a:pPr>
          <a:r>
            <a:rPr lang="pl-PL" sz="1500" kern="1200" dirty="0">
              <a:solidFill>
                <a:srgbClr val="7030A0"/>
              </a:solidFill>
            </a:rPr>
            <a:t>TG &lt;100 </a:t>
          </a:r>
        </a:p>
      </dsp:txBody>
      <dsp:txXfrm>
        <a:off x="6304827" y="3413198"/>
        <a:ext cx="2114778" cy="1478890"/>
      </dsp:txXfrm>
    </dsp:sp>
    <dsp:sp modelId="{588265B2-9C21-4AFE-84EC-CACD11337790}">
      <dsp:nvSpPr>
        <dsp:cNvPr id="0" name=""/>
        <dsp:cNvSpPr/>
      </dsp:nvSpPr>
      <dsp:spPr>
        <a:xfrm>
          <a:off x="3572057" y="715944"/>
          <a:ext cx="4906797" cy="5190898"/>
        </a:xfrm>
        <a:prstGeom prst="pie">
          <a:avLst>
            <a:gd name="adj1" fmla="val 5400000"/>
            <a:gd name="adj2" fmla="val 10800000"/>
          </a:avLst>
        </a:prstGeom>
        <a:solidFill>
          <a:srgbClr val="00B050"/>
        </a:solidFill>
        <a:ln w="15875"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pl-PL" sz="2400" b="1" kern="1200" dirty="0"/>
            <a:t>Ciśnienie tętnicze</a:t>
          </a:r>
        </a:p>
        <a:p>
          <a:pPr marL="0" lvl="0" indent="0" algn="ctr" defTabSz="1066800">
            <a:lnSpc>
              <a:spcPct val="90000"/>
            </a:lnSpc>
            <a:spcBef>
              <a:spcPct val="0"/>
            </a:spcBef>
            <a:spcAft>
              <a:spcPct val="35000"/>
            </a:spcAft>
            <a:buNone/>
          </a:pPr>
          <a:r>
            <a:rPr lang="pl-PL" sz="1900" kern="1200" dirty="0"/>
            <a:t>&lt; 90 </a:t>
          </a:r>
          <a:r>
            <a:rPr lang="pl-PL" sz="1900" kern="1200" dirty="0" err="1"/>
            <a:t>centyla</a:t>
          </a:r>
          <a:endParaRPr lang="pl-PL" sz="1900" kern="1200" dirty="0"/>
        </a:p>
        <a:p>
          <a:pPr marL="0" lvl="0" indent="0" algn="ctr" defTabSz="1066800">
            <a:lnSpc>
              <a:spcPct val="90000"/>
            </a:lnSpc>
            <a:spcBef>
              <a:spcPct val="0"/>
            </a:spcBef>
            <a:spcAft>
              <a:spcPct val="35000"/>
            </a:spcAft>
            <a:buNone/>
          </a:pPr>
          <a:r>
            <a:rPr lang="pl-PL" sz="1800" kern="1200" dirty="0"/>
            <a:t>&gt; 16rż &lt;130/85</a:t>
          </a:r>
        </a:p>
      </dsp:txBody>
      <dsp:txXfrm>
        <a:off x="4063321" y="3409650"/>
        <a:ext cx="1810841" cy="1421317"/>
      </dsp:txXfrm>
    </dsp:sp>
    <dsp:sp modelId="{90B528BB-BCFD-47C0-A467-C9959818B6DF}">
      <dsp:nvSpPr>
        <dsp:cNvPr id="0" name=""/>
        <dsp:cNvSpPr/>
      </dsp:nvSpPr>
      <dsp:spPr>
        <a:xfrm>
          <a:off x="3306725" y="371720"/>
          <a:ext cx="5427200" cy="5537221"/>
        </a:xfrm>
        <a:prstGeom prst="pie">
          <a:avLst>
            <a:gd name="adj1" fmla="val 10800000"/>
            <a:gd name="adj2" fmla="val 16200000"/>
          </a:avLst>
        </a:prstGeom>
        <a:solidFill>
          <a:srgbClr val="FFFF00"/>
        </a:solidFill>
        <a:ln w="15875"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t" anchorCtr="0">
          <a:noAutofit/>
        </a:bodyPr>
        <a:lstStyle/>
        <a:p>
          <a:pPr marL="0" lvl="0" indent="0" algn="l" defTabSz="844550">
            <a:lnSpc>
              <a:spcPct val="90000"/>
            </a:lnSpc>
            <a:spcBef>
              <a:spcPct val="0"/>
            </a:spcBef>
            <a:spcAft>
              <a:spcPct val="35000"/>
            </a:spcAft>
            <a:buNone/>
          </a:pPr>
          <a:r>
            <a:rPr lang="pl-PL" sz="1900" kern="1200" dirty="0"/>
            <a:t>       </a:t>
          </a:r>
          <a:r>
            <a:rPr lang="pl-PL" sz="2400" b="1" kern="1200" dirty="0">
              <a:solidFill>
                <a:srgbClr val="FF0000"/>
              </a:solidFill>
            </a:rPr>
            <a:t>Glikemia</a:t>
          </a:r>
        </a:p>
        <a:p>
          <a:pPr marL="114300" lvl="1" indent="-114300" algn="l" defTabSz="666750">
            <a:lnSpc>
              <a:spcPct val="90000"/>
            </a:lnSpc>
            <a:spcBef>
              <a:spcPct val="0"/>
            </a:spcBef>
            <a:spcAft>
              <a:spcPct val="15000"/>
            </a:spcAft>
            <a:buChar char="•"/>
          </a:pPr>
          <a:r>
            <a:rPr lang="pl-PL" sz="1500" kern="1200" dirty="0">
              <a:solidFill>
                <a:srgbClr val="FF0000"/>
              </a:solidFill>
            </a:rPr>
            <a:t>HbA1c </a:t>
          </a:r>
          <a:r>
            <a:rPr lang="pl-PL" sz="1500" kern="1200" dirty="0">
              <a:solidFill>
                <a:srgbClr val="FF0000"/>
              </a:solidFill>
              <a:latin typeface="Calibri" panose="020F0502020204030204" pitchFamily="34" charset="0"/>
              <a:cs typeface="Calibri" panose="020F0502020204030204" pitchFamily="34" charset="0"/>
            </a:rPr>
            <a:t>≤ 6,5%</a:t>
          </a:r>
          <a:endParaRPr lang="pl-PL" sz="1500" kern="1200" dirty="0">
            <a:solidFill>
              <a:srgbClr val="FF0000"/>
            </a:solidFill>
          </a:endParaRPr>
        </a:p>
        <a:p>
          <a:pPr marL="114300" lvl="1" indent="-114300" algn="l" defTabSz="666750">
            <a:lnSpc>
              <a:spcPct val="90000"/>
            </a:lnSpc>
            <a:spcBef>
              <a:spcPct val="0"/>
            </a:spcBef>
            <a:spcAft>
              <a:spcPct val="15000"/>
            </a:spcAft>
            <a:buChar char="•"/>
          </a:pPr>
          <a:r>
            <a:rPr lang="pl-PL" sz="1500" kern="1200" dirty="0">
              <a:solidFill>
                <a:srgbClr val="FF0000"/>
              </a:solidFill>
            </a:rPr>
            <a:t>na czczo:70-110mg%</a:t>
          </a:r>
        </a:p>
        <a:p>
          <a:pPr marL="114300" lvl="1" indent="-114300" algn="l" defTabSz="666750">
            <a:lnSpc>
              <a:spcPct val="90000"/>
            </a:lnSpc>
            <a:spcBef>
              <a:spcPct val="0"/>
            </a:spcBef>
            <a:spcAft>
              <a:spcPct val="15000"/>
            </a:spcAft>
            <a:buChar char="•"/>
          </a:pPr>
          <a:r>
            <a:rPr lang="pl-PL" sz="1500" kern="1200" dirty="0">
              <a:solidFill>
                <a:srgbClr val="FF0000"/>
              </a:solidFill>
            </a:rPr>
            <a:t>2h po posiłku&lt;140</a:t>
          </a:r>
        </a:p>
        <a:p>
          <a:pPr marL="114300" lvl="1" indent="-114300" algn="l" defTabSz="666750">
            <a:lnSpc>
              <a:spcPct val="90000"/>
            </a:lnSpc>
            <a:spcBef>
              <a:spcPct val="0"/>
            </a:spcBef>
            <a:spcAft>
              <a:spcPct val="15000"/>
            </a:spcAft>
            <a:buChar char="•"/>
          </a:pPr>
          <a:r>
            <a:rPr lang="pl-PL" sz="1500" kern="1200" dirty="0">
              <a:solidFill>
                <a:srgbClr val="FF0000"/>
              </a:solidFill>
            </a:rPr>
            <a:t>Stabilność, </a:t>
          </a:r>
          <a:r>
            <a:rPr lang="pl-PL" sz="1500" kern="1200" dirty="0">
              <a:solidFill>
                <a:srgbClr val="FF0000"/>
              </a:solidFill>
              <a:latin typeface="Cambria" panose="02040503050406030204" pitchFamily="18" charset="0"/>
              <a:ea typeface="Cambria" panose="02040503050406030204" pitchFamily="18" charset="0"/>
            </a:rPr>
            <a:t>↓</a:t>
          </a:r>
          <a:r>
            <a:rPr lang="pl-PL" sz="1500" kern="1200" dirty="0" err="1">
              <a:solidFill>
                <a:srgbClr val="FF0000"/>
              </a:solidFill>
              <a:latin typeface="Cambria" panose="02040503050406030204" pitchFamily="18" charset="0"/>
              <a:ea typeface="Cambria" panose="02040503050406030204" pitchFamily="18" charset="0"/>
            </a:rPr>
            <a:t>hipo</a:t>
          </a:r>
          <a:endParaRPr lang="pl-PL" sz="1500" kern="1200" dirty="0">
            <a:solidFill>
              <a:srgbClr val="FF0000"/>
            </a:solidFill>
          </a:endParaRPr>
        </a:p>
      </dsp:txBody>
      <dsp:txXfrm>
        <a:off x="3850091" y="1519375"/>
        <a:ext cx="2002895" cy="1516144"/>
      </dsp:txXfrm>
    </dsp:sp>
    <dsp:sp modelId="{9A733A21-0FF5-451C-AD83-8A979C4E4C69}">
      <dsp:nvSpPr>
        <dsp:cNvPr id="0" name=""/>
        <dsp:cNvSpPr/>
      </dsp:nvSpPr>
      <dsp:spPr>
        <a:xfrm>
          <a:off x="3093199" y="147244"/>
          <a:ext cx="6069882" cy="6069882"/>
        </a:xfrm>
        <a:prstGeom prst="circularArrow">
          <a:avLst>
            <a:gd name="adj1" fmla="val 5085"/>
            <a:gd name="adj2" fmla="val 327528"/>
            <a:gd name="adj3" fmla="val 21272472"/>
            <a:gd name="adj4" fmla="val 162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F9241EF-FD66-4737-A0C8-0CD3B5B4DCA3}">
      <dsp:nvSpPr>
        <dsp:cNvPr id="0" name=""/>
        <dsp:cNvSpPr/>
      </dsp:nvSpPr>
      <dsp:spPr>
        <a:xfrm>
          <a:off x="3162749" y="260057"/>
          <a:ext cx="6069882" cy="6069882"/>
        </a:xfrm>
        <a:prstGeom prst="circularArrow">
          <a:avLst>
            <a:gd name="adj1" fmla="val 5085"/>
            <a:gd name="adj2" fmla="val 327528"/>
            <a:gd name="adj3" fmla="val 5072472"/>
            <a:gd name="adj4" fmla="val 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30E6DAA-4B52-4820-B6F3-4B3E40C31CE5}">
      <dsp:nvSpPr>
        <dsp:cNvPr id="0" name=""/>
        <dsp:cNvSpPr/>
      </dsp:nvSpPr>
      <dsp:spPr>
        <a:xfrm>
          <a:off x="3048583" y="235972"/>
          <a:ext cx="6069882" cy="6069882"/>
        </a:xfrm>
        <a:prstGeom prst="circularArrow">
          <a:avLst>
            <a:gd name="adj1" fmla="val 5085"/>
            <a:gd name="adj2" fmla="val 327528"/>
            <a:gd name="adj3" fmla="val 10472472"/>
            <a:gd name="adj4" fmla="val 54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EE68502-1A41-478E-921E-EFF41022D826}">
      <dsp:nvSpPr>
        <dsp:cNvPr id="0" name=""/>
        <dsp:cNvSpPr/>
      </dsp:nvSpPr>
      <dsp:spPr>
        <a:xfrm>
          <a:off x="2985297" y="104925"/>
          <a:ext cx="6069882" cy="6069882"/>
        </a:xfrm>
        <a:prstGeom prst="circularArrow">
          <a:avLst>
            <a:gd name="adj1" fmla="val 5085"/>
            <a:gd name="adj2" fmla="val 327528"/>
            <a:gd name="adj3" fmla="val 15872472"/>
            <a:gd name="adj4" fmla="val 108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E5399D-8F8B-4AB9-B2A3-195F86A73301}">
      <dsp:nvSpPr>
        <dsp:cNvPr id="0" name=""/>
        <dsp:cNvSpPr/>
      </dsp:nvSpPr>
      <dsp:spPr>
        <a:xfrm>
          <a:off x="0" y="56868"/>
          <a:ext cx="7918200" cy="888030"/>
        </a:xfrm>
        <a:prstGeom prst="roundRect">
          <a:avLst/>
        </a:prstGeom>
        <a:solidFill>
          <a:schemeClr val="accent2">
            <a:hueOff val="0"/>
            <a:satOff val="0"/>
            <a:lumOff val="0"/>
            <a:alphaOff val="0"/>
          </a:schemeClr>
        </a:solidFill>
        <a:ln w="25400" cap="flat" cmpd="sng" algn="ctr">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pl-PL" sz="2300" kern="1200">
              <a:latin typeface="Bookman Old Style" panose="020F0302020204030204"/>
            </a:rPr>
            <a:t>Leczenie zindywidualizowane ze współudziałem i akceptacją pacjenta/rodziny</a:t>
          </a:r>
          <a:endParaRPr lang="pl-PL" sz="2300" kern="1200"/>
        </a:p>
      </dsp:txBody>
      <dsp:txXfrm>
        <a:off x="43350" y="100218"/>
        <a:ext cx="7831500" cy="801330"/>
      </dsp:txXfrm>
    </dsp:sp>
    <dsp:sp modelId="{BB903768-4FF9-49D2-BD64-1642F3D7A086}">
      <dsp:nvSpPr>
        <dsp:cNvPr id="0" name=""/>
        <dsp:cNvSpPr/>
      </dsp:nvSpPr>
      <dsp:spPr>
        <a:xfrm>
          <a:off x="0" y="944898"/>
          <a:ext cx="7918200" cy="547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1403" tIns="29210" rIns="163576" bIns="29210" numCol="1" spcCol="1270" anchor="t" anchorCtr="0">
          <a:noAutofit/>
        </a:bodyPr>
        <a:lstStyle/>
        <a:p>
          <a:pPr marL="171450" lvl="1" indent="-171450" algn="l" defTabSz="800100" rtl="0">
            <a:lnSpc>
              <a:spcPct val="90000"/>
            </a:lnSpc>
            <a:spcBef>
              <a:spcPct val="0"/>
            </a:spcBef>
            <a:spcAft>
              <a:spcPct val="20000"/>
            </a:spcAft>
            <a:buChar char="•"/>
          </a:pPr>
          <a:r>
            <a:rPr lang="pl-PL" sz="1800" kern="1200" dirty="0">
              <a:latin typeface="Bookman Old Style" panose="020F0302020204030204"/>
            </a:rPr>
            <a:t>Zalecana coroczna weryfikacja wiedzy i ew reedukacja (lub przy pojawieniu się czynników ryzyka lub powikłań</a:t>
          </a:r>
        </a:p>
      </dsp:txBody>
      <dsp:txXfrm>
        <a:off x="0" y="944898"/>
        <a:ext cx="7918200" cy="547515"/>
      </dsp:txXfrm>
    </dsp:sp>
    <dsp:sp modelId="{0C4CD187-5001-43FF-BA66-900786060C7D}">
      <dsp:nvSpPr>
        <dsp:cNvPr id="0" name=""/>
        <dsp:cNvSpPr/>
      </dsp:nvSpPr>
      <dsp:spPr>
        <a:xfrm>
          <a:off x="0" y="1492413"/>
          <a:ext cx="7918200" cy="888030"/>
        </a:xfrm>
        <a:prstGeom prst="roundRect">
          <a:avLst/>
        </a:prstGeom>
        <a:solidFill>
          <a:schemeClr val="accent2">
            <a:hueOff val="-757151"/>
            <a:satOff val="-3345"/>
            <a:lumOff val="1764"/>
            <a:alphaOff val="0"/>
          </a:schemeClr>
        </a:solidFill>
        <a:ln w="25400" cap="flat" cmpd="sng" algn="ctr">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pl-PL" sz="2300" kern="1200" dirty="0">
              <a:latin typeface="Bookman Old Style" panose="020F0302020204030204"/>
            </a:rPr>
            <a:t>Skriningi</a:t>
          </a:r>
        </a:p>
      </dsp:txBody>
      <dsp:txXfrm>
        <a:off x="43350" y="1535763"/>
        <a:ext cx="7831500" cy="801330"/>
      </dsp:txXfrm>
    </dsp:sp>
    <dsp:sp modelId="{BB5B885B-9686-4EFA-82C8-F2A502C986F7}">
      <dsp:nvSpPr>
        <dsp:cNvPr id="0" name=""/>
        <dsp:cNvSpPr/>
      </dsp:nvSpPr>
      <dsp:spPr>
        <a:xfrm>
          <a:off x="0" y="2380443"/>
          <a:ext cx="7918200" cy="5356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1403" tIns="29210" rIns="163576" bIns="29210" numCol="1" spcCol="1270" anchor="t" anchorCtr="0">
          <a:noAutofit/>
        </a:bodyPr>
        <a:lstStyle/>
        <a:p>
          <a:pPr marL="171450" lvl="1" indent="-171450" algn="l" defTabSz="800100" rtl="0">
            <a:lnSpc>
              <a:spcPct val="90000"/>
            </a:lnSpc>
            <a:spcBef>
              <a:spcPct val="0"/>
            </a:spcBef>
            <a:spcAft>
              <a:spcPct val="20000"/>
            </a:spcAft>
            <a:buChar char="•"/>
          </a:pPr>
          <a:r>
            <a:rPr lang="pl-PL" sz="1800" kern="1200" dirty="0"/>
            <a:t>Regularna kontrola dna oczu i leczenie retinopatii zmniejsza ryzyko utraty wzroku o 98%</a:t>
          </a:r>
          <a:endParaRPr lang="pl-PL" sz="1800" kern="1200" dirty="0">
            <a:latin typeface="Bookman Old Style" panose="020F0302020204030204"/>
          </a:endParaRPr>
        </a:p>
      </dsp:txBody>
      <dsp:txXfrm>
        <a:off x="0" y="2380443"/>
        <a:ext cx="7918200" cy="535612"/>
      </dsp:txXfrm>
    </dsp:sp>
    <dsp:sp modelId="{6876B60A-88C7-4578-9CCB-DC145E0A3742}">
      <dsp:nvSpPr>
        <dsp:cNvPr id="0" name=""/>
        <dsp:cNvSpPr/>
      </dsp:nvSpPr>
      <dsp:spPr>
        <a:xfrm>
          <a:off x="0" y="2916056"/>
          <a:ext cx="7918200" cy="888030"/>
        </a:xfrm>
        <a:prstGeom prst="roundRect">
          <a:avLst/>
        </a:prstGeom>
        <a:solidFill>
          <a:schemeClr val="accent2">
            <a:hueOff val="-1514301"/>
            <a:satOff val="-6690"/>
            <a:lumOff val="3528"/>
            <a:alphaOff val="0"/>
          </a:schemeClr>
        </a:solidFill>
        <a:ln w="25400" cap="flat" cmpd="sng" algn="ctr">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pl-PL" sz="2300" kern="1200" dirty="0"/>
            <a:t>Wsparcie psychologiczne zintegrowane z opieką diabetologiczną</a:t>
          </a:r>
        </a:p>
      </dsp:txBody>
      <dsp:txXfrm>
        <a:off x="43350" y="2959406"/>
        <a:ext cx="7831500" cy="801330"/>
      </dsp:txXfrm>
    </dsp:sp>
    <dsp:sp modelId="{3B74C444-7F4A-4CB5-BB88-92B6F48C5ED8}">
      <dsp:nvSpPr>
        <dsp:cNvPr id="0" name=""/>
        <dsp:cNvSpPr/>
      </dsp:nvSpPr>
      <dsp:spPr>
        <a:xfrm>
          <a:off x="0" y="3804086"/>
          <a:ext cx="7918200" cy="595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1403" tIns="29210" rIns="163576" bIns="29210" numCol="1" spcCol="1270" anchor="t" anchorCtr="0">
          <a:noAutofit/>
        </a:bodyPr>
        <a:lstStyle/>
        <a:p>
          <a:pPr marL="171450" lvl="1" indent="-171450" algn="l" defTabSz="800100" rtl="0">
            <a:lnSpc>
              <a:spcPct val="90000"/>
            </a:lnSpc>
            <a:spcBef>
              <a:spcPct val="0"/>
            </a:spcBef>
            <a:spcAft>
              <a:spcPct val="20000"/>
            </a:spcAft>
            <a:buChar char="•"/>
          </a:pPr>
          <a:r>
            <a:rPr lang="pl-PL" sz="1800" kern="1200" dirty="0"/>
            <a:t>Dostępne w celu osiągania celów terapii i poprawy jakości życia</a:t>
          </a:r>
        </a:p>
        <a:p>
          <a:pPr marL="171450" lvl="1" indent="-171450" algn="l" defTabSz="800100">
            <a:lnSpc>
              <a:spcPct val="90000"/>
            </a:lnSpc>
            <a:spcBef>
              <a:spcPct val="0"/>
            </a:spcBef>
            <a:spcAft>
              <a:spcPct val="20000"/>
            </a:spcAft>
            <a:buChar char="•"/>
          </a:pPr>
          <a:endParaRPr lang="pl-PL" sz="1800" kern="1200" dirty="0">
            <a:latin typeface="Bookman Old Style" panose="020F0302020204030204"/>
          </a:endParaRPr>
        </a:p>
      </dsp:txBody>
      <dsp:txXfrm>
        <a:off x="0" y="3804086"/>
        <a:ext cx="7918200" cy="5951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0EBD97-C329-4F15-9654-9F210262CA19}">
      <dsp:nvSpPr>
        <dsp:cNvPr id="0" name=""/>
        <dsp:cNvSpPr/>
      </dsp:nvSpPr>
      <dsp:spPr>
        <a:xfrm>
          <a:off x="0" y="599"/>
          <a:ext cx="6458872" cy="0"/>
        </a:xfrm>
        <a:prstGeom prst="line">
          <a:avLst/>
        </a:prstGeom>
        <a:solidFill>
          <a:schemeClr val="accent5">
            <a:hueOff val="0"/>
            <a:satOff val="0"/>
            <a:lumOff val="0"/>
            <a:alphaOff val="0"/>
          </a:schemeClr>
        </a:solidFill>
        <a:ln w="15875" cap="flat" cmpd="sng" algn="ctr">
          <a:prstDash val="solid"/>
        </a:ln>
        <a:effectLst/>
      </dsp:spPr>
      <dsp:style>
        <a:lnRef idx="2">
          <a:scrgbClr r="0" g="0" b="0"/>
        </a:lnRef>
        <a:fillRef idx="1">
          <a:scrgbClr r="0" g="0" b="0"/>
        </a:fillRef>
        <a:effectRef idx="1">
          <a:scrgbClr r="0" g="0" b="0"/>
        </a:effectRef>
        <a:fontRef idx="minor">
          <a:schemeClr val="lt1"/>
        </a:fontRef>
      </dsp:style>
    </dsp:sp>
    <dsp:sp modelId="{D1FE9401-8F7F-46C3-9A8F-F04BE8DA50A0}">
      <dsp:nvSpPr>
        <dsp:cNvPr id="0" name=""/>
        <dsp:cNvSpPr/>
      </dsp:nvSpPr>
      <dsp:spPr>
        <a:xfrm>
          <a:off x="0" y="599"/>
          <a:ext cx="6458872" cy="982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pl-PL" sz="2400" kern="1200" dirty="0"/>
            <a:t>Wzmacnia mięśnie</a:t>
          </a:r>
        </a:p>
      </dsp:txBody>
      <dsp:txXfrm>
        <a:off x="0" y="599"/>
        <a:ext cx="6458872" cy="982324"/>
      </dsp:txXfrm>
    </dsp:sp>
    <dsp:sp modelId="{A22542B9-283C-4121-9845-F83F3D4CDD52}">
      <dsp:nvSpPr>
        <dsp:cNvPr id="0" name=""/>
        <dsp:cNvSpPr/>
      </dsp:nvSpPr>
      <dsp:spPr>
        <a:xfrm>
          <a:off x="0" y="982924"/>
          <a:ext cx="6458872" cy="0"/>
        </a:xfrm>
        <a:prstGeom prst="line">
          <a:avLst/>
        </a:prstGeom>
        <a:solidFill>
          <a:schemeClr val="accent5">
            <a:hueOff val="-371979"/>
            <a:satOff val="1665"/>
            <a:lumOff val="-931"/>
            <a:alphaOff val="0"/>
          </a:schemeClr>
        </a:solidFill>
        <a:ln w="15875" cap="flat" cmpd="sng" algn="ctr">
          <a:prstDash val="solid"/>
        </a:ln>
        <a:effectLst/>
      </dsp:spPr>
      <dsp:style>
        <a:lnRef idx="2">
          <a:scrgbClr r="0" g="0" b="0"/>
        </a:lnRef>
        <a:fillRef idx="1">
          <a:scrgbClr r="0" g="0" b="0"/>
        </a:fillRef>
        <a:effectRef idx="1">
          <a:scrgbClr r="0" g="0" b="0"/>
        </a:effectRef>
        <a:fontRef idx="minor">
          <a:schemeClr val="lt1"/>
        </a:fontRef>
      </dsp:style>
    </dsp:sp>
    <dsp:sp modelId="{1C5282AD-53BF-4AF0-91DF-0C66B90E1BED}">
      <dsp:nvSpPr>
        <dsp:cNvPr id="0" name=""/>
        <dsp:cNvSpPr/>
      </dsp:nvSpPr>
      <dsp:spPr>
        <a:xfrm>
          <a:off x="0" y="982924"/>
          <a:ext cx="6458872" cy="982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pl-PL" sz="2400" kern="1200" dirty="0"/>
            <a:t>Kształtuje sylwetkę</a:t>
          </a:r>
        </a:p>
      </dsp:txBody>
      <dsp:txXfrm>
        <a:off x="0" y="982924"/>
        <a:ext cx="6458872" cy="982324"/>
      </dsp:txXfrm>
    </dsp:sp>
    <dsp:sp modelId="{C133D98A-B6F4-4690-A441-55D482460F01}">
      <dsp:nvSpPr>
        <dsp:cNvPr id="0" name=""/>
        <dsp:cNvSpPr/>
      </dsp:nvSpPr>
      <dsp:spPr>
        <a:xfrm>
          <a:off x="0" y="1965248"/>
          <a:ext cx="6458872" cy="0"/>
        </a:xfrm>
        <a:prstGeom prst="line">
          <a:avLst/>
        </a:prstGeom>
        <a:solidFill>
          <a:schemeClr val="accent5">
            <a:hueOff val="-743957"/>
            <a:satOff val="3329"/>
            <a:lumOff val="-1863"/>
            <a:alphaOff val="0"/>
          </a:schemeClr>
        </a:solidFill>
        <a:ln w="15875" cap="flat" cmpd="sng" algn="ctr">
          <a:prstDash val="solid"/>
        </a:ln>
        <a:effectLst/>
      </dsp:spPr>
      <dsp:style>
        <a:lnRef idx="2">
          <a:scrgbClr r="0" g="0" b="0"/>
        </a:lnRef>
        <a:fillRef idx="1">
          <a:scrgbClr r="0" g="0" b="0"/>
        </a:fillRef>
        <a:effectRef idx="1">
          <a:scrgbClr r="0" g="0" b="0"/>
        </a:effectRef>
        <a:fontRef idx="minor">
          <a:schemeClr val="lt1"/>
        </a:fontRef>
      </dsp:style>
    </dsp:sp>
    <dsp:sp modelId="{252BB1FC-C04B-477A-BD9B-D0F28ADD4C6B}">
      <dsp:nvSpPr>
        <dsp:cNvPr id="0" name=""/>
        <dsp:cNvSpPr/>
      </dsp:nvSpPr>
      <dsp:spPr>
        <a:xfrm>
          <a:off x="0" y="1965248"/>
          <a:ext cx="6458872" cy="982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pl-PL" sz="2400" kern="1200" dirty="0"/>
            <a:t>Wzmacnia odporność</a:t>
          </a:r>
        </a:p>
      </dsp:txBody>
      <dsp:txXfrm>
        <a:off x="0" y="1965248"/>
        <a:ext cx="6458872" cy="982324"/>
      </dsp:txXfrm>
    </dsp:sp>
    <dsp:sp modelId="{6CBCCBE5-17CA-4A42-BCFE-9FF6DC9E8C1D}">
      <dsp:nvSpPr>
        <dsp:cNvPr id="0" name=""/>
        <dsp:cNvSpPr/>
      </dsp:nvSpPr>
      <dsp:spPr>
        <a:xfrm>
          <a:off x="0" y="2947572"/>
          <a:ext cx="6458872" cy="0"/>
        </a:xfrm>
        <a:prstGeom prst="line">
          <a:avLst/>
        </a:prstGeom>
        <a:solidFill>
          <a:schemeClr val="accent5">
            <a:hueOff val="-1115936"/>
            <a:satOff val="4994"/>
            <a:lumOff val="-2794"/>
            <a:alphaOff val="0"/>
          </a:schemeClr>
        </a:solidFill>
        <a:ln w="15875" cap="flat" cmpd="sng" algn="ctr">
          <a:prstDash val="solid"/>
        </a:ln>
        <a:effectLst/>
      </dsp:spPr>
      <dsp:style>
        <a:lnRef idx="2">
          <a:scrgbClr r="0" g="0" b="0"/>
        </a:lnRef>
        <a:fillRef idx="1">
          <a:scrgbClr r="0" g="0" b="0"/>
        </a:fillRef>
        <a:effectRef idx="1">
          <a:scrgbClr r="0" g="0" b="0"/>
        </a:effectRef>
        <a:fontRef idx="minor">
          <a:schemeClr val="lt1"/>
        </a:fontRef>
      </dsp:style>
    </dsp:sp>
    <dsp:sp modelId="{946A0585-4CF5-4506-B0E4-83492A5420E4}">
      <dsp:nvSpPr>
        <dsp:cNvPr id="0" name=""/>
        <dsp:cNvSpPr/>
      </dsp:nvSpPr>
      <dsp:spPr>
        <a:xfrm>
          <a:off x="0" y="2947572"/>
          <a:ext cx="6458872" cy="982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pl-PL" sz="2400" kern="1200" dirty="0"/>
            <a:t>Poprawia funkcjonowanie całego organizmu</a:t>
          </a:r>
        </a:p>
      </dsp:txBody>
      <dsp:txXfrm>
        <a:off x="0" y="2947572"/>
        <a:ext cx="6458872" cy="982324"/>
      </dsp:txXfrm>
    </dsp:sp>
    <dsp:sp modelId="{99781814-1658-4CB1-A975-CA555430E515}">
      <dsp:nvSpPr>
        <dsp:cNvPr id="0" name=""/>
        <dsp:cNvSpPr/>
      </dsp:nvSpPr>
      <dsp:spPr>
        <a:xfrm>
          <a:off x="0" y="3929896"/>
          <a:ext cx="6458872" cy="0"/>
        </a:xfrm>
        <a:prstGeom prst="line">
          <a:avLst/>
        </a:prstGeom>
        <a:solidFill>
          <a:schemeClr val="accent5">
            <a:hueOff val="-1487914"/>
            <a:satOff val="6659"/>
            <a:lumOff val="-3725"/>
            <a:alphaOff val="0"/>
          </a:schemeClr>
        </a:solidFill>
        <a:ln w="15875" cap="flat" cmpd="sng" algn="ctr">
          <a:prstDash val="solid"/>
        </a:ln>
        <a:effectLst/>
      </dsp:spPr>
      <dsp:style>
        <a:lnRef idx="2">
          <a:scrgbClr r="0" g="0" b="0"/>
        </a:lnRef>
        <a:fillRef idx="1">
          <a:scrgbClr r="0" g="0" b="0"/>
        </a:fillRef>
        <a:effectRef idx="1">
          <a:scrgbClr r="0" g="0" b="0"/>
        </a:effectRef>
        <a:fontRef idx="minor">
          <a:schemeClr val="lt1"/>
        </a:fontRef>
      </dsp:style>
    </dsp:sp>
    <dsp:sp modelId="{167124BC-6391-4158-9962-2022517D1733}">
      <dsp:nvSpPr>
        <dsp:cNvPr id="0" name=""/>
        <dsp:cNvSpPr/>
      </dsp:nvSpPr>
      <dsp:spPr>
        <a:xfrm>
          <a:off x="0" y="3929896"/>
          <a:ext cx="6458872" cy="982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pl-PL" sz="2400" kern="1200" dirty="0"/>
            <a:t>Poprawia zwinność, szybkość i wytrzymałość</a:t>
          </a:r>
        </a:p>
        <a:p>
          <a:pPr marL="0" lvl="0" indent="0" algn="l" defTabSz="1066800">
            <a:lnSpc>
              <a:spcPct val="90000"/>
            </a:lnSpc>
            <a:spcBef>
              <a:spcPct val="0"/>
            </a:spcBef>
            <a:spcAft>
              <a:spcPct val="35000"/>
            </a:spcAft>
            <a:buNone/>
          </a:pPr>
          <a:endParaRPr lang="pl-PL" sz="2400" kern="1200" dirty="0"/>
        </a:p>
        <a:p>
          <a:pPr marL="0" lvl="0" indent="0" algn="l" defTabSz="1066800">
            <a:lnSpc>
              <a:spcPct val="90000"/>
            </a:lnSpc>
            <a:spcBef>
              <a:spcPct val="0"/>
            </a:spcBef>
            <a:spcAft>
              <a:spcPct val="35000"/>
            </a:spcAft>
            <a:buNone/>
          </a:pPr>
          <a:r>
            <a:rPr lang="pl-PL" sz="2400" kern="1200" dirty="0">
              <a:solidFill>
                <a:srgbClr val="FF0000"/>
              </a:solidFill>
            </a:rPr>
            <a:t>Poprawia wyrównanie cukrzycy</a:t>
          </a:r>
        </a:p>
      </dsp:txBody>
      <dsp:txXfrm>
        <a:off x="0" y="3929896"/>
        <a:ext cx="6458872" cy="9823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6CEBB4-1B8E-41AB-B8F8-BCCAB05B97D6}">
      <dsp:nvSpPr>
        <dsp:cNvPr id="0" name=""/>
        <dsp:cNvSpPr/>
      </dsp:nvSpPr>
      <dsp:spPr>
        <a:xfrm>
          <a:off x="3006791" y="1136"/>
          <a:ext cx="1743810" cy="1482328"/>
        </a:xfrm>
        <a:prstGeom prst="ellipse">
          <a:avLst/>
        </a:prstGeom>
        <a:solidFill>
          <a:schemeClr val="accent2">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l-PL" sz="1400" kern="1200" dirty="0" err="1"/>
            <a:t>Odstresowuje</a:t>
          </a:r>
          <a:endParaRPr lang="pl-PL" sz="1400" kern="1200" dirty="0"/>
        </a:p>
      </dsp:txBody>
      <dsp:txXfrm>
        <a:off x="3262166" y="218218"/>
        <a:ext cx="1233060" cy="1048164"/>
      </dsp:txXfrm>
    </dsp:sp>
    <dsp:sp modelId="{F3346D77-110B-4FB1-9C18-6C2DD97DB90D}">
      <dsp:nvSpPr>
        <dsp:cNvPr id="0" name=""/>
        <dsp:cNvSpPr/>
      </dsp:nvSpPr>
      <dsp:spPr>
        <a:xfrm rot="2160000">
          <a:off x="4626499" y="1163957"/>
          <a:ext cx="353703" cy="500285"/>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pl-PL" sz="2300" kern="1200"/>
        </a:p>
      </dsp:txBody>
      <dsp:txXfrm>
        <a:off x="4636632" y="1232829"/>
        <a:ext cx="247592" cy="300171"/>
      </dsp:txXfrm>
    </dsp:sp>
    <dsp:sp modelId="{2682AEDF-8457-4F49-AF59-7564D64DCACA}">
      <dsp:nvSpPr>
        <dsp:cNvPr id="0" name=""/>
        <dsp:cNvSpPr/>
      </dsp:nvSpPr>
      <dsp:spPr>
        <a:xfrm>
          <a:off x="4939854" y="1310599"/>
          <a:ext cx="1482328" cy="1482328"/>
        </a:xfrm>
        <a:prstGeom prst="ellipse">
          <a:avLst/>
        </a:prstGeom>
        <a:solidFill>
          <a:schemeClr val="accent3">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pl-PL" sz="1600" kern="1200" dirty="0"/>
            <a:t>Kształtuje charakter</a:t>
          </a:r>
        </a:p>
      </dsp:txBody>
      <dsp:txXfrm>
        <a:off x="5156936" y="1527681"/>
        <a:ext cx="1048164" cy="1048164"/>
      </dsp:txXfrm>
    </dsp:sp>
    <dsp:sp modelId="{C068C9C0-8CAC-4084-A992-787DBF46D2FE}">
      <dsp:nvSpPr>
        <dsp:cNvPr id="0" name=""/>
        <dsp:cNvSpPr/>
      </dsp:nvSpPr>
      <dsp:spPr>
        <a:xfrm rot="6480000">
          <a:off x="5142713" y="2850364"/>
          <a:ext cx="395096" cy="500285"/>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pl-PL" sz="2300" kern="1200"/>
        </a:p>
      </dsp:txBody>
      <dsp:txXfrm rot="10800000">
        <a:off x="5220291" y="2894057"/>
        <a:ext cx="276567" cy="300171"/>
      </dsp:txXfrm>
    </dsp:sp>
    <dsp:sp modelId="{F86C629C-F3BD-4BA6-A113-571B3BA130D3}">
      <dsp:nvSpPr>
        <dsp:cNvPr id="0" name=""/>
        <dsp:cNvSpPr/>
      </dsp:nvSpPr>
      <dsp:spPr>
        <a:xfrm>
          <a:off x="4251429" y="3429356"/>
          <a:ext cx="1482328" cy="1482328"/>
        </a:xfrm>
        <a:prstGeom prst="ellipse">
          <a:avLst/>
        </a:prstGeom>
        <a:solidFill>
          <a:schemeClr val="accent4">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pl-PL" sz="1600" kern="1200" dirty="0"/>
            <a:t>Uczy dyscypliny i radzenia sobie z porażkami</a:t>
          </a:r>
        </a:p>
      </dsp:txBody>
      <dsp:txXfrm>
        <a:off x="4468511" y="3646438"/>
        <a:ext cx="1048164" cy="1048164"/>
      </dsp:txXfrm>
    </dsp:sp>
    <dsp:sp modelId="{B8F18BE9-8686-4A9C-9901-7C07B6256597}">
      <dsp:nvSpPr>
        <dsp:cNvPr id="0" name=""/>
        <dsp:cNvSpPr/>
      </dsp:nvSpPr>
      <dsp:spPr>
        <a:xfrm rot="10800000">
          <a:off x="3692330" y="3920377"/>
          <a:ext cx="395096" cy="500285"/>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pl-PL" sz="2300" kern="1200"/>
        </a:p>
      </dsp:txBody>
      <dsp:txXfrm rot="10800000">
        <a:off x="3810859" y="4020434"/>
        <a:ext cx="276567" cy="300171"/>
      </dsp:txXfrm>
    </dsp:sp>
    <dsp:sp modelId="{565E1ABE-07EC-4318-9004-16DDDA939AE3}">
      <dsp:nvSpPr>
        <dsp:cNvPr id="0" name=""/>
        <dsp:cNvSpPr/>
      </dsp:nvSpPr>
      <dsp:spPr>
        <a:xfrm>
          <a:off x="2023636" y="3429356"/>
          <a:ext cx="1482328" cy="1482328"/>
        </a:xfrm>
        <a:prstGeom prst="ellipse">
          <a:avLst/>
        </a:prstGeom>
        <a:solidFill>
          <a:schemeClr val="accent5">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pl-PL" sz="1800" kern="1200" dirty="0"/>
            <a:t>Rozwija umysł</a:t>
          </a:r>
        </a:p>
      </dsp:txBody>
      <dsp:txXfrm>
        <a:off x="2240718" y="3646438"/>
        <a:ext cx="1048164" cy="1048164"/>
      </dsp:txXfrm>
    </dsp:sp>
    <dsp:sp modelId="{51740075-7350-4FEE-BAE1-DD43F4DBFC55}">
      <dsp:nvSpPr>
        <dsp:cNvPr id="0" name=""/>
        <dsp:cNvSpPr/>
      </dsp:nvSpPr>
      <dsp:spPr>
        <a:xfrm rot="15331747">
          <a:off x="2315196" y="2881223"/>
          <a:ext cx="362846" cy="500285"/>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pl-PL" sz="2300" kern="1200"/>
        </a:p>
      </dsp:txBody>
      <dsp:txXfrm rot="10800000">
        <a:off x="2383224" y="3033980"/>
        <a:ext cx="253992" cy="300171"/>
      </dsp:txXfrm>
    </dsp:sp>
    <dsp:sp modelId="{6957AAD5-F492-4865-B683-C9BD28BF7A98}">
      <dsp:nvSpPr>
        <dsp:cNvPr id="0" name=""/>
        <dsp:cNvSpPr/>
      </dsp:nvSpPr>
      <dsp:spPr>
        <a:xfrm>
          <a:off x="1312299" y="1323528"/>
          <a:ext cx="1818075" cy="1482328"/>
        </a:xfrm>
        <a:prstGeom prst="ellipse">
          <a:avLst/>
        </a:prstGeom>
        <a:solidFill>
          <a:schemeClr val="accent6">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pl-PL" sz="1600" kern="1200" dirty="0"/>
            <a:t>Poprawia koncentracje</a:t>
          </a:r>
        </a:p>
      </dsp:txBody>
      <dsp:txXfrm>
        <a:off x="1578550" y="1540610"/>
        <a:ext cx="1285573" cy="1048164"/>
      </dsp:txXfrm>
    </dsp:sp>
    <dsp:sp modelId="{E8A6BC35-AE4E-40D5-BB92-11E3702CCA47}">
      <dsp:nvSpPr>
        <dsp:cNvPr id="0" name=""/>
        <dsp:cNvSpPr/>
      </dsp:nvSpPr>
      <dsp:spPr>
        <a:xfrm rot="19284836">
          <a:off x="2925330" y="1152231"/>
          <a:ext cx="252185" cy="500285"/>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pl-PL" sz="2300" kern="1200"/>
        </a:p>
      </dsp:txBody>
      <dsp:txXfrm>
        <a:off x="2933589" y="1275881"/>
        <a:ext cx="176530" cy="30017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C14C6D-8382-4FA2-AF76-BC9C4B01BFA0}">
      <dsp:nvSpPr>
        <dsp:cNvPr id="0" name=""/>
        <dsp:cNvSpPr/>
      </dsp:nvSpPr>
      <dsp:spPr>
        <a:xfrm>
          <a:off x="0" y="0"/>
          <a:ext cx="7824638" cy="964751"/>
        </a:xfrm>
        <a:prstGeom prst="roundRect">
          <a:avLst>
            <a:gd name="adj" fmla="val 10000"/>
          </a:avLst>
        </a:prstGeom>
        <a:solidFill>
          <a:srgbClr val="00B050">
            <a:alpha val="50000"/>
          </a:srgbClr>
        </a:solidFill>
        <a:ln w="15875"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pl-PL" sz="2700" kern="1200" dirty="0">
              <a:solidFill>
                <a:schemeClr val="bg1"/>
              </a:solidFill>
            </a:rPr>
            <a:t>Optymalny jest regularny wysiłek najlepiej codziennie lub min co 2-3 dni</a:t>
          </a:r>
        </a:p>
      </dsp:txBody>
      <dsp:txXfrm>
        <a:off x="28257" y="28257"/>
        <a:ext cx="6702074" cy="908237"/>
      </dsp:txXfrm>
    </dsp:sp>
    <dsp:sp modelId="{7EE40EE3-0201-41F6-8CD1-5F02460A971F}">
      <dsp:nvSpPr>
        <dsp:cNvPr id="0" name=""/>
        <dsp:cNvSpPr/>
      </dsp:nvSpPr>
      <dsp:spPr>
        <a:xfrm>
          <a:off x="655313" y="1140160"/>
          <a:ext cx="7824638" cy="964751"/>
        </a:xfrm>
        <a:prstGeom prst="roundRect">
          <a:avLst>
            <a:gd name="adj" fmla="val 10000"/>
          </a:avLst>
        </a:prstGeom>
        <a:solidFill>
          <a:srgbClr val="00B0F0">
            <a:alpha val="50000"/>
          </a:srgbClr>
        </a:solidFill>
        <a:ln w="15875"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pl-PL" sz="2700" kern="1200" dirty="0"/>
            <a:t>Należy zachęcać do wysokiej aktywności fizycznej w tym do </a:t>
          </a:r>
          <a:r>
            <a:rPr lang="pl-PL" sz="2700" b="1" kern="1200" dirty="0"/>
            <a:t>uprawiania sportu</a:t>
          </a:r>
          <a:endParaRPr lang="pl-PL" sz="2700" kern="1200" dirty="0"/>
        </a:p>
      </dsp:txBody>
      <dsp:txXfrm>
        <a:off x="683570" y="1168417"/>
        <a:ext cx="6485722" cy="908237"/>
      </dsp:txXfrm>
    </dsp:sp>
    <dsp:sp modelId="{5EEB35D4-B060-4D6A-8589-D41D3B0FE6FE}">
      <dsp:nvSpPr>
        <dsp:cNvPr id="0" name=""/>
        <dsp:cNvSpPr/>
      </dsp:nvSpPr>
      <dsp:spPr>
        <a:xfrm>
          <a:off x="1300846" y="2280320"/>
          <a:ext cx="7824638" cy="964751"/>
        </a:xfrm>
        <a:prstGeom prst="roundRect">
          <a:avLst>
            <a:gd name="adj" fmla="val 10000"/>
          </a:avLst>
        </a:prstGeom>
        <a:solidFill>
          <a:srgbClr val="FFC000">
            <a:alpha val="50000"/>
          </a:srgbClr>
        </a:solidFill>
        <a:ln w="15875"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pl-PL" sz="2700" kern="1200" dirty="0" err="1"/>
            <a:t>Okołowysiłkową</a:t>
          </a:r>
          <a:r>
            <a:rPr lang="pl-PL" sz="2700" kern="1200" dirty="0"/>
            <a:t> kontrolę ułatwiają systemy ciągłego monitorowania (CGM, FGM)</a:t>
          </a:r>
        </a:p>
      </dsp:txBody>
      <dsp:txXfrm>
        <a:off x="1329103" y="2308577"/>
        <a:ext cx="6495503" cy="908237"/>
      </dsp:txXfrm>
    </dsp:sp>
    <dsp:sp modelId="{E9955401-6CCE-42F0-8826-B8E9DB16723E}">
      <dsp:nvSpPr>
        <dsp:cNvPr id="0" name=""/>
        <dsp:cNvSpPr/>
      </dsp:nvSpPr>
      <dsp:spPr>
        <a:xfrm>
          <a:off x="1956159" y="3420480"/>
          <a:ext cx="7824638" cy="964751"/>
        </a:xfrm>
        <a:prstGeom prst="roundRect">
          <a:avLst>
            <a:gd name="adj" fmla="val 10000"/>
          </a:avLst>
        </a:prstGeom>
        <a:solidFill>
          <a:srgbClr val="FF0000">
            <a:alpha val="50000"/>
          </a:srgbClr>
        </a:solidFill>
        <a:ln w="15875"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pl-PL" sz="2700" kern="1200" dirty="0"/>
            <a:t>Wysiłek bez przygotowania może skutkować </a:t>
          </a:r>
          <a:r>
            <a:rPr lang="pl-PL" sz="2700" b="1" kern="1200" dirty="0" err="1"/>
            <a:t>hipo</a:t>
          </a:r>
          <a:r>
            <a:rPr lang="pl-PL" sz="2700" kern="1200" dirty="0"/>
            <a:t>, rzadziej hiperglikemią</a:t>
          </a:r>
        </a:p>
      </dsp:txBody>
      <dsp:txXfrm>
        <a:off x="1984416" y="3448737"/>
        <a:ext cx="6485722" cy="908237"/>
      </dsp:txXfrm>
    </dsp:sp>
    <dsp:sp modelId="{06CA9CA2-4961-43ED-8F37-2E1BF0628DB0}">
      <dsp:nvSpPr>
        <dsp:cNvPr id="0" name=""/>
        <dsp:cNvSpPr/>
      </dsp:nvSpPr>
      <dsp:spPr>
        <a:xfrm>
          <a:off x="7197550" y="738911"/>
          <a:ext cx="627088" cy="627088"/>
        </a:xfrm>
        <a:prstGeom prst="downArrow">
          <a:avLst>
            <a:gd name="adj1" fmla="val 55000"/>
            <a:gd name="adj2" fmla="val 45000"/>
          </a:avLst>
        </a:prstGeom>
        <a:solidFill>
          <a:schemeClr val="accent1">
            <a:alpha val="90000"/>
            <a:tint val="40000"/>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pl-PL" sz="3000" kern="1200"/>
        </a:p>
      </dsp:txBody>
      <dsp:txXfrm>
        <a:off x="7338645" y="738911"/>
        <a:ext cx="344898" cy="471884"/>
      </dsp:txXfrm>
    </dsp:sp>
    <dsp:sp modelId="{7B58BFF4-6143-47D7-B739-2EC60EACA708}">
      <dsp:nvSpPr>
        <dsp:cNvPr id="0" name=""/>
        <dsp:cNvSpPr/>
      </dsp:nvSpPr>
      <dsp:spPr>
        <a:xfrm>
          <a:off x="7852863" y="1879071"/>
          <a:ext cx="627088" cy="627088"/>
        </a:xfrm>
        <a:prstGeom prst="downArrow">
          <a:avLst>
            <a:gd name="adj1" fmla="val 55000"/>
            <a:gd name="adj2" fmla="val 45000"/>
          </a:avLst>
        </a:prstGeom>
        <a:solidFill>
          <a:schemeClr val="accent1">
            <a:alpha val="90000"/>
            <a:tint val="40000"/>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pl-PL" sz="3000" kern="1200"/>
        </a:p>
      </dsp:txBody>
      <dsp:txXfrm>
        <a:off x="7993958" y="1879071"/>
        <a:ext cx="344898" cy="471884"/>
      </dsp:txXfrm>
    </dsp:sp>
    <dsp:sp modelId="{05FAF647-5CD5-44F4-B14A-A4DF5E05F98B}">
      <dsp:nvSpPr>
        <dsp:cNvPr id="0" name=""/>
        <dsp:cNvSpPr/>
      </dsp:nvSpPr>
      <dsp:spPr>
        <a:xfrm>
          <a:off x="8498396" y="3019232"/>
          <a:ext cx="627088" cy="627088"/>
        </a:xfrm>
        <a:prstGeom prst="downArrow">
          <a:avLst>
            <a:gd name="adj1" fmla="val 55000"/>
            <a:gd name="adj2" fmla="val 45000"/>
          </a:avLst>
        </a:prstGeom>
        <a:solidFill>
          <a:schemeClr val="accent1">
            <a:alpha val="90000"/>
            <a:tint val="40000"/>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pl-PL" sz="3000" kern="1200"/>
        </a:p>
      </dsp:txBody>
      <dsp:txXfrm>
        <a:off x="8639491" y="3019232"/>
        <a:ext cx="344898" cy="47188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AA401B-9713-419D-A3A5-8B4BBE02E5FD}">
      <dsp:nvSpPr>
        <dsp:cNvPr id="0" name=""/>
        <dsp:cNvSpPr/>
      </dsp:nvSpPr>
      <dsp:spPr>
        <a:xfrm>
          <a:off x="978629" y="1799"/>
          <a:ext cx="4082153" cy="2592167"/>
        </a:xfrm>
        <a:prstGeom prst="roundRect">
          <a:avLst>
            <a:gd name="adj" fmla="val 10000"/>
          </a:avLst>
        </a:prstGeom>
        <a:solidFill>
          <a:schemeClr val="accent1">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a:schemeClr val="lt1"/>
        </a:fontRef>
      </dsp:style>
    </dsp:sp>
    <dsp:sp modelId="{A19A51DA-2C22-465C-8EE8-3C22F55C715B}">
      <dsp:nvSpPr>
        <dsp:cNvPr id="0" name=""/>
        <dsp:cNvSpPr/>
      </dsp:nvSpPr>
      <dsp:spPr>
        <a:xfrm>
          <a:off x="1432201" y="432693"/>
          <a:ext cx="4082153" cy="2592167"/>
        </a:xfrm>
        <a:prstGeom prst="roundRect">
          <a:avLst>
            <a:gd name="adj" fmla="val 10000"/>
          </a:avLst>
        </a:prstGeom>
        <a:solidFill>
          <a:schemeClr val="lt1">
            <a:alpha val="90000"/>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pl-PL" sz="3300" kern="1200" dirty="0">
              <a:latin typeface="Corbel" panose="020B0503020204020204"/>
            </a:rPr>
            <a:t>Wysiłek</a:t>
          </a:r>
          <a:r>
            <a:rPr lang="pl-PL" sz="3300" kern="1200" dirty="0"/>
            <a:t> powoduje mniejsze zapotrzebowanie na insulinę nawet do 24-48h</a:t>
          </a:r>
          <a:endParaRPr lang="en-US" sz="3300" kern="1200" dirty="0"/>
        </a:p>
      </dsp:txBody>
      <dsp:txXfrm>
        <a:off x="1508123" y="508615"/>
        <a:ext cx="3930309" cy="2440323"/>
      </dsp:txXfrm>
    </dsp:sp>
    <dsp:sp modelId="{58DC4E33-BFC6-4989-8363-384813F001A2}">
      <dsp:nvSpPr>
        <dsp:cNvPr id="0" name=""/>
        <dsp:cNvSpPr/>
      </dsp:nvSpPr>
      <dsp:spPr>
        <a:xfrm>
          <a:off x="5967927" y="1799"/>
          <a:ext cx="4082153" cy="2592167"/>
        </a:xfrm>
        <a:prstGeom prst="roundRect">
          <a:avLst>
            <a:gd name="adj" fmla="val 10000"/>
          </a:avLst>
        </a:prstGeom>
        <a:solidFill>
          <a:schemeClr val="accent1">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a:schemeClr val="lt1"/>
        </a:fontRef>
      </dsp:style>
    </dsp:sp>
    <dsp:sp modelId="{2F3A1668-75E4-4E54-883A-162EE4BE63EA}">
      <dsp:nvSpPr>
        <dsp:cNvPr id="0" name=""/>
        <dsp:cNvSpPr/>
      </dsp:nvSpPr>
      <dsp:spPr>
        <a:xfrm>
          <a:off x="6421500" y="432693"/>
          <a:ext cx="4082153" cy="2592167"/>
        </a:xfrm>
        <a:prstGeom prst="roundRect">
          <a:avLst>
            <a:gd name="adj" fmla="val 10000"/>
          </a:avLst>
        </a:prstGeom>
        <a:solidFill>
          <a:schemeClr val="lt1">
            <a:alpha val="90000"/>
            <a:hueOff val="0"/>
            <a:satOff val="0"/>
            <a:lumOff val="0"/>
            <a:alphaOff val="0"/>
          </a:schemeClr>
        </a:solidFill>
        <a:ln w="15875" cap="flat" cmpd="sng" algn="ctr">
          <a:prstDash val="solid"/>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pl-PL" sz="3300" kern="1200" dirty="0"/>
            <a:t>Praca większej liczby mięśni powoduje większą redukcję glikemii</a:t>
          </a:r>
          <a:endParaRPr lang="en-US" sz="3300" kern="1200" dirty="0"/>
        </a:p>
      </dsp:txBody>
      <dsp:txXfrm>
        <a:off x="6497422" y="508615"/>
        <a:ext cx="3930309" cy="244032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436FD4-AA98-4B39-92C5-6E5B368946CE}">
      <dsp:nvSpPr>
        <dsp:cNvPr id="0" name=""/>
        <dsp:cNvSpPr/>
      </dsp:nvSpPr>
      <dsp:spPr>
        <a:xfrm>
          <a:off x="2129" y="1891924"/>
          <a:ext cx="3794360" cy="2464739"/>
        </a:xfrm>
        <a:prstGeom prst="roundRect">
          <a:avLst>
            <a:gd name="adj" fmla="val 10000"/>
          </a:avLst>
        </a:prstGeom>
        <a:gradFill rotWithShape="0">
          <a:gsLst>
            <a:gs pos="0">
              <a:schemeClr val="accent3">
                <a:hueOff val="0"/>
                <a:satOff val="0"/>
                <a:lumOff val="0"/>
                <a:alphaOff val="0"/>
                <a:shade val="85000"/>
              </a:schemeClr>
            </a:gs>
            <a:gs pos="34000">
              <a:schemeClr val="accent3">
                <a:hueOff val="0"/>
                <a:satOff val="0"/>
                <a:lumOff val="0"/>
                <a:alphaOff val="0"/>
                <a:shade val="87000"/>
              </a:schemeClr>
            </a:gs>
            <a:gs pos="70000">
              <a:schemeClr val="accent3">
                <a:hueOff val="0"/>
                <a:satOff val="0"/>
                <a:lumOff val="0"/>
                <a:alphaOff val="0"/>
                <a:tint val="100000"/>
                <a:shade val="90000"/>
              </a:schemeClr>
            </a:gs>
            <a:gs pos="100000">
              <a:schemeClr val="accent3">
                <a:hueOff val="0"/>
                <a:satOff val="0"/>
                <a:lumOff val="0"/>
                <a:alphaOff val="0"/>
                <a:tint val="100000"/>
                <a:shade val="100000"/>
              </a:schemeClr>
            </a:gs>
          </a:gsLst>
          <a:path path="circle">
            <a:fillToRect l="100000" t="100000" r="100000" b="100000"/>
          </a:path>
          <a:tileRect/>
        </a:gradFill>
        <a:ln>
          <a:noFill/>
        </a:ln>
        <a:effectLst/>
      </dsp:spPr>
      <dsp:style>
        <a:lnRef idx="0">
          <a:scrgbClr r="0" g="0" b="0"/>
        </a:lnRef>
        <a:fillRef idx="3">
          <a:scrgbClr r="0" g="0" b="0"/>
        </a:fillRef>
        <a:effectRef idx="2">
          <a:scrgbClr r="0" g="0" b="0"/>
        </a:effectRef>
        <a:fontRef idx="minor">
          <a:schemeClr val="lt1"/>
        </a:fontRef>
      </dsp:style>
    </dsp:sp>
    <dsp:sp modelId="{A0C3378E-A642-4555-894B-C085C9F79086}">
      <dsp:nvSpPr>
        <dsp:cNvPr id="0" name=""/>
        <dsp:cNvSpPr/>
      </dsp:nvSpPr>
      <dsp:spPr>
        <a:xfrm>
          <a:off x="223334" y="2102068"/>
          <a:ext cx="3794360" cy="2464739"/>
        </a:xfrm>
        <a:prstGeom prst="roundRect">
          <a:avLst>
            <a:gd name="adj" fmla="val 10000"/>
          </a:avLst>
        </a:prstGeom>
        <a:solidFill>
          <a:schemeClr val="lt1">
            <a:alpha val="90000"/>
            <a:hueOff val="0"/>
            <a:satOff val="0"/>
            <a:lumOff val="0"/>
            <a:alphaOff val="0"/>
          </a:schemeClr>
        </a:solidFill>
        <a:ln w="12700" cap="flat" cmpd="sng" algn="ctr">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pl-PL" sz="2000" kern="1200" dirty="0">
              <a:latin typeface="Corbel" panose="020B0503020204020204"/>
            </a:rPr>
            <a:t> </a:t>
          </a:r>
          <a:r>
            <a:rPr lang="pl-PL" sz="2000" kern="1200" dirty="0"/>
            <a:t>Zmniejszyć dawkę insuliny posiłkowej przy wysiłku w szczycie działania insuliny o 25-75%</a:t>
          </a:r>
          <a:endParaRPr lang="en-US" sz="2000" kern="1200" dirty="0"/>
        </a:p>
      </dsp:txBody>
      <dsp:txXfrm>
        <a:off x="295524" y="2174258"/>
        <a:ext cx="3649980" cy="2320359"/>
      </dsp:txXfrm>
    </dsp:sp>
    <dsp:sp modelId="{D9FD864D-B5E1-433F-823F-9116E7C1E52F}">
      <dsp:nvSpPr>
        <dsp:cNvPr id="0" name=""/>
        <dsp:cNvSpPr/>
      </dsp:nvSpPr>
      <dsp:spPr>
        <a:xfrm>
          <a:off x="4238898" y="1891924"/>
          <a:ext cx="3548870" cy="2604419"/>
        </a:xfrm>
        <a:prstGeom prst="roundRect">
          <a:avLst>
            <a:gd name="adj" fmla="val 10000"/>
          </a:avLst>
        </a:prstGeom>
        <a:gradFill rotWithShape="0">
          <a:gsLst>
            <a:gs pos="0">
              <a:schemeClr val="accent3">
                <a:hueOff val="0"/>
                <a:satOff val="0"/>
                <a:lumOff val="0"/>
                <a:alphaOff val="0"/>
                <a:shade val="85000"/>
              </a:schemeClr>
            </a:gs>
            <a:gs pos="34000">
              <a:schemeClr val="accent3">
                <a:hueOff val="0"/>
                <a:satOff val="0"/>
                <a:lumOff val="0"/>
                <a:alphaOff val="0"/>
                <a:shade val="87000"/>
              </a:schemeClr>
            </a:gs>
            <a:gs pos="70000">
              <a:schemeClr val="accent3">
                <a:hueOff val="0"/>
                <a:satOff val="0"/>
                <a:lumOff val="0"/>
                <a:alphaOff val="0"/>
                <a:tint val="100000"/>
                <a:shade val="90000"/>
              </a:schemeClr>
            </a:gs>
            <a:gs pos="100000">
              <a:schemeClr val="accent3">
                <a:hueOff val="0"/>
                <a:satOff val="0"/>
                <a:lumOff val="0"/>
                <a:alphaOff val="0"/>
                <a:tint val="100000"/>
                <a:shade val="100000"/>
              </a:schemeClr>
            </a:gs>
          </a:gsLst>
          <a:path path="circle">
            <a:fillToRect l="100000" t="100000" r="100000" b="100000"/>
          </a:path>
          <a:tileRect/>
        </a:gradFill>
        <a:ln>
          <a:noFill/>
        </a:ln>
        <a:effectLst/>
      </dsp:spPr>
      <dsp:style>
        <a:lnRef idx="0">
          <a:scrgbClr r="0" g="0" b="0"/>
        </a:lnRef>
        <a:fillRef idx="3">
          <a:scrgbClr r="0" g="0" b="0"/>
        </a:fillRef>
        <a:effectRef idx="2">
          <a:scrgbClr r="0" g="0" b="0"/>
        </a:effectRef>
        <a:fontRef idx="minor">
          <a:schemeClr val="lt1"/>
        </a:fontRef>
      </dsp:style>
    </dsp:sp>
    <dsp:sp modelId="{80A256BC-3204-4B40-BD45-9DCE258C9CB9}">
      <dsp:nvSpPr>
        <dsp:cNvPr id="0" name=""/>
        <dsp:cNvSpPr/>
      </dsp:nvSpPr>
      <dsp:spPr>
        <a:xfrm>
          <a:off x="4460103" y="2102068"/>
          <a:ext cx="3548870" cy="2604419"/>
        </a:xfrm>
        <a:prstGeom prst="roundRect">
          <a:avLst>
            <a:gd name="adj" fmla="val 10000"/>
          </a:avLst>
        </a:prstGeom>
        <a:solidFill>
          <a:schemeClr val="lt1">
            <a:alpha val="90000"/>
            <a:hueOff val="0"/>
            <a:satOff val="0"/>
            <a:lumOff val="0"/>
            <a:alphaOff val="0"/>
          </a:schemeClr>
        </a:solidFill>
        <a:ln w="12700" cap="flat" cmpd="sng" algn="ctr">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pl-PL" sz="2000" kern="1200" dirty="0"/>
            <a:t>Odłączyć pompę lub zmniejszyć bazę min 90-120 min przed aktywnością</a:t>
          </a:r>
          <a:endParaRPr lang="en-US" sz="2000" kern="1200" dirty="0"/>
        </a:p>
      </dsp:txBody>
      <dsp:txXfrm>
        <a:off x="4536384" y="2178349"/>
        <a:ext cx="3396308" cy="2451857"/>
      </dsp:txXfrm>
    </dsp:sp>
    <dsp:sp modelId="{877005AA-6626-45F6-AA85-41F3D3D995E4}">
      <dsp:nvSpPr>
        <dsp:cNvPr id="0" name=""/>
        <dsp:cNvSpPr/>
      </dsp:nvSpPr>
      <dsp:spPr>
        <a:xfrm>
          <a:off x="8230177" y="1891924"/>
          <a:ext cx="3452573" cy="2580184"/>
        </a:xfrm>
        <a:prstGeom prst="roundRect">
          <a:avLst>
            <a:gd name="adj" fmla="val 10000"/>
          </a:avLst>
        </a:prstGeom>
        <a:gradFill rotWithShape="0">
          <a:gsLst>
            <a:gs pos="0">
              <a:schemeClr val="accent3">
                <a:hueOff val="0"/>
                <a:satOff val="0"/>
                <a:lumOff val="0"/>
                <a:alphaOff val="0"/>
                <a:shade val="85000"/>
              </a:schemeClr>
            </a:gs>
            <a:gs pos="34000">
              <a:schemeClr val="accent3">
                <a:hueOff val="0"/>
                <a:satOff val="0"/>
                <a:lumOff val="0"/>
                <a:alphaOff val="0"/>
                <a:shade val="87000"/>
              </a:schemeClr>
            </a:gs>
            <a:gs pos="70000">
              <a:schemeClr val="accent3">
                <a:hueOff val="0"/>
                <a:satOff val="0"/>
                <a:lumOff val="0"/>
                <a:alphaOff val="0"/>
                <a:tint val="100000"/>
                <a:shade val="90000"/>
              </a:schemeClr>
            </a:gs>
            <a:gs pos="100000">
              <a:schemeClr val="accent3">
                <a:hueOff val="0"/>
                <a:satOff val="0"/>
                <a:lumOff val="0"/>
                <a:alphaOff val="0"/>
                <a:tint val="100000"/>
                <a:shade val="100000"/>
              </a:schemeClr>
            </a:gs>
          </a:gsLst>
          <a:path path="circle">
            <a:fillToRect l="100000" t="100000" r="100000" b="100000"/>
          </a:path>
          <a:tileRect/>
        </a:gradFill>
        <a:ln>
          <a:noFill/>
        </a:ln>
        <a:effectLst/>
      </dsp:spPr>
      <dsp:style>
        <a:lnRef idx="0">
          <a:scrgbClr r="0" g="0" b="0"/>
        </a:lnRef>
        <a:fillRef idx="3">
          <a:scrgbClr r="0" g="0" b="0"/>
        </a:fillRef>
        <a:effectRef idx="2">
          <a:scrgbClr r="0" g="0" b="0"/>
        </a:effectRef>
        <a:fontRef idx="minor">
          <a:schemeClr val="lt1"/>
        </a:fontRef>
      </dsp:style>
    </dsp:sp>
    <dsp:sp modelId="{D8DD0D4C-5C29-490B-B2DD-D7D54CEB4FA2}">
      <dsp:nvSpPr>
        <dsp:cNvPr id="0" name=""/>
        <dsp:cNvSpPr/>
      </dsp:nvSpPr>
      <dsp:spPr>
        <a:xfrm>
          <a:off x="8451382" y="2102068"/>
          <a:ext cx="3452573" cy="2580184"/>
        </a:xfrm>
        <a:prstGeom prst="roundRect">
          <a:avLst>
            <a:gd name="adj" fmla="val 10000"/>
          </a:avLst>
        </a:prstGeom>
        <a:solidFill>
          <a:schemeClr val="lt1">
            <a:alpha val="90000"/>
            <a:hueOff val="0"/>
            <a:satOff val="0"/>
            <a:lumOff val="0"/>
            <a:alphaOff val="0"/>
          </a:schemeClr>
        </a:solidFill>
        <a:ln w="12700" cap="flat" cmpd="sng" algn="ctr">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pl-PL" sz="2000" kern="1200" dirty="0">
              <a:latin typeface="Corbel" panose="020B0503020204020204"/>
            </a:rPr>
            <a:t>Gdy nie zmniejszono dawki insuliny: 1 – 1,5 g </a:t>
          </a:r>
          <a:r>
            <a:rPr lang="pl-PL" sz="2000" kern="1200" dirty="0" err="1">
              <a:latin typeface="Corbel" panose="020B0503020204020204"/>
            </a:rPr>
            <a:t>ww</a:t>
          </a:r>
          <a:r>
            <a:rPr lang="pl-PL" sz="2000" kern="1200" dirty="0">
              <a:latin typeface="Corbel" panose="020B0503020204020204"/>
            </a:rPr>
            <a:t>/kg mc/h wysiłku (intensywnego/długiego)</a:t>
          </a:r>
        </a:p>
        <a:p>
          <a:pPr marL="0" lvl="0" indent="0" algn="ctr" defTabSz="889000" rtl="0">
            <a:lnSpc>
              <a:spcPct val="90000"/>
            </a:lnSpc>
            <a:spcBef>
              <a:spcPct val="0"/>
            </a:spcBef>
            <a:spcAft>
              <a:spcPct val="35000"/>
            </a:spcAft>
            <a:buNone/>
          </a:pPr>
          <a:r>
            <a:rPr lang="pl-PL" sz="2000" kern="1200" dirty="0">
              <a:latin typeface="Corbel" panose="020B0503020204020204"/>
            </a:rPr>
            <a:t>10-20g/30min</a:t>
          </a:r>
          <a:endParaRPr lang="en-US" sz="2000" kern="1200" dirty="0"/>
        </a:p>
      </dsp:txBody>
      <dsp:txXfrm>
        <a:off x="8526953" y="2177639"/>
        <a:ext cx="3301431" cy="2429042"/>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9.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9"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pl-PL" sz="4400" b="0" strike="noStrike" spc="-1">
                <a:solidFill>
                  <a:srgbClr val="000000"/>
                </a:solidFill>
                <a:latin typeface="Arial"/>
              </a:rPr>
              <a:t>Kliknij, aby przesunąć slajd</a:t>
            </a:r>
          </a:p>
        </p:txBody>
      </p:sp>
      <p:sp>
        <p:nvSpPr>
          <p:cNvPr id="220"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pl-PL" sz="2000" b="0" strike="noStrike" spc="-1">
                <a:solidFill>
                  <a:srgbClr val="000000"/>
                </a:solidFill>
                <a:latin typeface="Arial"/>
              </a:rPr>
              <a:t>Kliknij, aby edytować format notatek</a:t>
            </a:r>
          </a:p>
        </p:txBody>
      </p:sp>
      <p:sp>
        <p:nvSpPr>
          <p:cNvPr id="221"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pPr indent="0">
              <a:buNone/>
            </a:pPr>
            <a:r>
              <a:rPr lang="pl-PL" sz="1400" b="0" strike="noStrike" spc="-1">
                <a:solidFill>
                  <a:srgbClr val="000000"/>
                </a:solidFill>
                <a:latin typeface="Times New Roman"/>
              </a:rPr>
              <a:t>&lt;główka&gt;</a:t>
            </a:r>
          </a:p>
        </p:txBody>
      </p:sp>
      <p:sp>
        <p:nvSpPr>
          <p:cNvPr id="222" name="PlaceHolder 4"/>
          <p:cNvSpPr>
            <a:spLocks noGrp="1"/>
          </p:cNvSpPr>
          <p:nvPr>
            <p:ph type="dt" idx="16"/>
          </p:nvPr>
        </p:nvSpPr>
        <p:spPr>
          <a:xfrm>
            <a:off x="4278960" y="0"/>
            <a:ext cx="3280680" cy="534240"/>
          </a:xfrm>
          <a:prstGeom prst="rect">
            <a:avLst/>
          </a:prstGeom>
          <a:noFill/>
          <a:ln w="0">
            <a:noFill/>
          </a:ln>
        </p:spPr>
        <p:txBody>
          <a:bodyPr lIns="0" tIns="0" rIns="0" bIns="0" anchor="t">
            <a:noAutofit/>
          </a:bodyPr>
          <a:lstStyle>
            <a:lvl1pPr indent="0" algn="r">
              <a:buNone/>
              <a:defRPr lang="pl-PL" sz="1400" b="0" strike="noStrike" spc="-1">
                <a:solidFill>
                  <a:srgbClr val="000000"/>
                </a:solidFill>
                <a:latin typeface="Times New Roman"/>
              </a:defRPr>
            </a:lvl1pPr>
          </a:lstStyle>
          <a:p>
            <a:pPr indent="0" algn="r">
              <a:buNone/>
            </a:pPr>
            <a:r>
              <a:rPr lang="pl-PL" sz="1400" b="0" strike="noStrike" spc="-1">
                <a:solidFill>
                  <a:srgbClr val="000000"/>
                </a:solidFill>
                <a:latin typeface="Times New Roman"/>
              </a:rPr>
              <a:t>&lt;data/godzina&gt;</a:t>
            </a:r>
          </a:p>
        </p:txBody>
      </p:sp>
      <p:sp>
        <p:nvSpPr>
          <p:cNvPr id="223" name="PlaceHolder 5"/>
          <p:cNvSpPr>
            <a:spLocks noGrp="1"/>
          </p:cNvSpPr>
          <p:nvPr>
            <p:ph type="ftr" idx="17"/>
          </p:nvPr>
        </p:nvSpPr>
        <p:spPr>
          <a:xfrm>
            <a:off x="0" y="10157400"/>
            <a:ext cx="3280680" cy="534240"/>
          </a:xfrm>
          <a:prstGeom prst="rect">
            <a:avLst/>
          </a:prstGeom>
          <a:noFill/>
          <a:ln w="0">
            <a:noFill/>
          </a:ln>
        </p:spPr>
        <p:txBody>
          <a:bodyPr lIns="0" tIns="0" rIns="0" bIns="0" anchor="b">
            <a:noAutofit/>
          </a:bodyPr>
          <a:lstStyle>
            <a:lvl1pPr indent="0">
              <a:buNone/>
              <a:defRPr lang="pl-PL" sz="1400" b="0" strike="noStrike" spc="-1">
                <a:solidFill>
                  <a:srgbClr val="000000"/>
                </a:solidFill>
                <a:latin typeface="Times New Roman"/>
              </a:defRPr>
            </a:lvl1pPr>
          </a:lstStyle>
          <a:p>
            <a:pPr indent="0">
              <a:buNone/>
            </a:pPr>
            <a:r>
              <a:rPr lang="pl-PL" sz="1400" b="0" strike="noStrike" spc="-1">
                <a:solidFill>
                  <a:srgbClr val="000000"/>
                </a:solidFill>
                <a:latin typeface="Times New Roman"/>
              </a:rPr>
              <a:t>&lt;stopka&gt;</a:t>
            </a:r>
          </a:p>
        </p:txBody>
      </p:sp>
      <p:sp>
        <p:nvSpPr>
          <p:cNvPr id="224" name="PlaceHolder 6"/>
          <p:cNvSpPr>
            <a:spLocks noGrp="1"/>
          </p:cNvSpPr>
          <p:nvPr>
            <p:ph type="sldNum" idx="18"/>
          </p:nvPr>
        </p:nvSpPr>
        <p:spPr>
          <a:xfrm>
            <a:off x="4278960" y="10157400"/>
            <a:ext cx="3280680" cy="534240"/>
          </a:xfrm>
          <a:prstGeom prst="rect">
            <a:avLst/>
          </a:prstGeom>
          <a:noFill/>
          <a:ln w="0">
            <a:noFill/>
          </a:ln>
        </p:spPr>
        <p:txBody>
          <a:bodyPr lIns="0" tIns="0" rIns="0" bIns="0" anchor="b">
            <a:noAutofit/>
          </a:bodyPr>
          <a:lstStyle>
            <a:lvl1pPr indent="0" algn="r">
              <a:buNone/>
              <a:defRPr lang="pl-PL" sz="1400" b="0" strike="noStrike" spc="-1">
                <a:solidFill>
                  <a:srgbClr val="000000"/>
                </a:solidFill>
                <a:latin typeface="Times New Roman"/>
              </a:defRPr>
            </a:lvl1pPr>
          </a:lstStyle>
          <a:p>
            <a:pPr indent="0" algn="r">
              <a:buNone/>
            </a:pPr>
            <a:fld id="{FE03A615-6FCC-45DD-8413-1536D1D045EA}" type="slidenum">
              <a:rPr lang="pl-PL" sz="1400" b="0" strike="noStrike" spc="-1">
                <a:solidFill>
                  <a:srgbClr val="000000"/>
                </a:solidFill>
                <a:latin typeface="Times New Roman"/>
              </a:rPr>
              <a:t>‹#›</a:t>
            </a:fld>
            <a:endParaRPr lang="pl-PL" sz="14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 name="PlaceHolder 1"/>
          <p:cNvSpPr>
            <a:spLocks noGrp="1" noRot="1" noChangeAspect="1"/>
          </p:cNvSpPr>
          <p:nvPr>
            <p:ph type="sldImg"/>
          </p:nvPr>
        </p:nvSpPr>
        <p:spPr>
          <a:xfrm>
            <a:off x="685800" y="1143000"/>
            <a:ext cx="5486400" cy="3086100"/>
          </a:xfrm>
          <a:prstGeom prst="rect">
            <a:avLst/>
          </a:prstGeom>
          <a:ln w="0">
            <a:noFill/>
          </a:ln>
        </p:spPr>
      </p:sp>
      <p:sp>
        <p:nvSpPr>
          <p:cNvPr id="525" name="PlaceHolder 2"/>
          <p:cNvSpPr>
            <a:spLocks noGrp="1"/>
          </p:cNvSpPr>
          <p:nvPr>
            <p:ph type="body"/>
          </p:nvPr>
        </p:nvSpPr>
        <p:spPr>
          <a:xfrm>
            <a:off x="685800" y="4400640"/>
            <a:ext cx="5485680" cy="3599640"/>
          </a:xfrm>
          <a:prstGeom prst="rect">
            <a:avLst/>
          </a:prstGeom>
          <a:noFill/>
          <a:ln w="0">
            <a:noFill/>
          </a:ln>
        </p:spPr>
        <p:txBody>
          <a:bodyPr lIns="0" tIns="0" rIns="0" bIns="0" anchor="t">
            <a:noAutofit/>
          </a:bodyPr>
          <a:lstStyle/>
          <a:p>
            <a:pPr marL="216000" indent="0">
              <a:lnSpc>
                <a:spcPct val="100000"/>
              </a:lnSpc>
              <a:buNone/>
              <a:tabLst>
                <a:tab pos="0" algn="l"/>
              </a:tabLst>
            </a:pPr>
            <a:r>
              <a:rPr lang="pl-PL" sz="2000" b="0" strike="noStrike" spc="-1">
                <a:solidFill>
                  <a:srgbClr val="000000"/>
                </a:solidFill>
                <a:latin typeface="Arial"/>
              </a:rPr>
              <a:t>Cukrzyce monogenowe odpowiadają genetycznym defektom komórek beta z klasyfikacji ISPAD 2014, które odzwierciedlały patomechanizm zaburzeń</a:t>
            </a:r>
          </a:p>
          <a:p>
            <a:pPr marL="216000" indent="0" defTabSz="914400">
              <a:lnSpc>
                <a:spcPct val="100000"/>
              </a:lnSpc>
              <a:buNone/>
              <a:tabLst>
                <a:tab pos="0" algn="l"/>
              </a:tabLst>
            </a:pPr>
            <a:r>
              <a:rPr lang="pl-PL" sz="1200" b="1" strike="noStrike" spc="-1">
                <a:solidFill>
                  <a:srgbClr val="FFFFFF"/>
                </a:solidFill>
                <a:latin typeface="Calibri"/>
              </a:rPr>
              <a:t>Cukrzyca t. 2: </a:t>
            </a:r>
            <a:r>
              <a:rPr lang="pl-PL" sz="1200" b="0" strike="noStrike" spc="-1">
                <a:solidFill>
                  <a:srgbClr val="FFFFFF"/>
                </a:solidFill>
                <a:latin typeface="Calibri"/>
              </a:rPr>
              <a:t>85-90%, gł dorośli z nadwagą/otyłością i małą aktywnością fizyczną, skutkującą opornością na insulinę, rozwój powolny, leczenie: dieta, ruch, tabl, ins</a:t>
            </a:r>
            <a:endParaRPr lang="pl-PL" sz="1200" b="0" strike="noStrike" spc="-1">
              <a:solidFill>
                <a:srgbClr val="000000"/>
              </a:solidFill>
              <a:latin typeface="Arial"/>
            </a:endParaRPr>
          </a:p>
          <a:p>
            <a:pPr marL="216000" indent="0" defTabSz="914400">
              <a:lnSpc>
                <a:spcPct val="100000"/>
              </a:lnSpc>
              <a:buNone/>
              <a:tabLst>
                <a:tab pos="0" algn="l"/>
              </a:tabLst>
            </a:pPr>
            <a:r>
              <a:rPr lang="pl-PL" sz="1200" b="1" strike="noStrike" spc="-1">
                <a:solidFill>
                  <a:srgbClr val="FFFFFF"/>
                </a:solidFill>
                <a:latin typeface="Calibri"/>
              </a:rPr>
              <a:t>Ct1</a:t>
            </a:r>
            <a:r>
              <a:rPr lang="pl-PL" sz="1200" b="0" strike="noStrike" spc="-1">
                <a:solidFill>
                  <a:srgbClr val="FFFFFF"/>
                </a:solidFill>
                <a:latin typeface="Calibri"/>
              </a:rPr>
              <a:t>: 10-15% cukrzyc, gł dzieci i młodzież. Początek gwałtowny, nie ma profilaktyki, leczenie ins</a:t>
            </a:r>
            <a:endParaRPr lang="pl-PL" sz="1200" b="0" strike="noStrike" spc="-1">
              <a:solidFill>
                <a:srgbClr val="000000"/>
              </a:solidFill>
              <a:latin typeface="Arial"/>
            </a:endParaRPr>
          </a:p>
          <a:p>
            <a:pPr marL="216000" indent="0" defTabSz="914400">
              <a:lnSpc>
                <a:spcPct val="100000"/>
              </a:lnSpc>
              <a:buNone/>
              <a:tabLst>
                <a:tab pos="0" algn="l"/>
              </a:tabLst>
            </a:pPr>
            <a:endParaRPr lang="pl-PL" sz="1200" b="0" strike="noStrike" spc="-1">
              <a:solidFill>
                <a:srgbClr val="000000"/>
              </a:solidFill>
              <a:latin typeface="Arial"/>
            </a:endParaRPr>
          </a:p>
        </p:txBody>
      </p:sp>
      <p:sp>
        <p:nvSpPr>
          <p:cNvPr id="526" name="PlaceHolder 3"/>
          <p:cNvSpPr>
            <a:spLocks noGrp="1"/>
          </p:cNvSpPr>
          <p:nvPr>
            <p:ph type="sldNum" idx="19"/>
          </p:nvPr>
        </p:nvSpPr>
        <p:spPr>
          <a:xfrm>
            <a:off x="3884760" y="8685360"/>
            <a:ext cx="2971080" cy="457920"/>
          </a:xfrm>
          <a:prstGeom prst="rect">
            <a:avLst/>
          </a:prstGeom>
          <a:noFill/>
          <a:ln w="0">
            <a:noFill/>
          </a:ln>
        </p:spPr>
        <p:txBody>
          <a:bodyPr lIns="0" tIns="0" rIns="0" bIns="0" anchor="b">
            <a:noAutofit/>
          </a:bodyPr>
          <a:lstStyle>
            <a:lvl1pPr indent="0" algn="r">
              <a:lnSpc>
                <a:spcPct val="100000"/>
              </a:lnSpc>
              <a:buNone/>
              <a:tabLst>
                <a:tab pos="0" algn="l"/>
              </a:tabLst>
              <a:defRPr lang="pl-PL" sz="1200" b="0" strike="noStrike" spc="-1">
                <a:solidFill>
                  <a:srgbClr val="000000"/>
                </a:solidFill>
                <a:latin typeface="Times New Roman"/>
              </a:defRPr>
            </a:lvl1pPr>
          </a:lstStyle>
          <a:p>
            <a:pPr indent="0" algn="r">
              <a:lnSpc>
                <a:spcPct val="100000"/>
              </a:lnSpc>
              <a:buNone/>
              <a:tabLst>
                <a:tab pos="0" algn="l"/>
              </a:tabLst>
            </a:pPr>
            <a:fld id="{450DE5AD-E5D6-424F-8484-64EB44F07B11}" type="slidenum">
              <a:rPr lang="pl-PL" sz="1200" b="0" strike="noStrike" spc="-1">
                <a:solidFill>
                  <a:srgbClr val="000000"/>
                </a:solidFill>
                <a:latin typeface="Times New Roman"/>
              </a:rPr>
              <a:t>3</a:t>
            </a:fld>
            <a:endParaRPr lang="pl-PL" sz="1200" b="0" strike="noStrike" spc="-1">
              <a:solidFill>
                <a:srgbClr val="000000"/>
              </a:solidFill>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 name="PlaceHolder 1"/>
          <p:cNvSpPr>
            <a:spLocks noGrp="1" noRot="1" noChangeAspect="1"/>
          </p:cNvSpPr>
          <p:nvPr>
            <p:ph type="sldImg"/>
          </p:nvPr>
        </p:nvSpPr>
        <p:spPr>
          <a:xfrm>
            <a:off x="685800" y="1143000"/>
            <a:ext cx="5486400" cy="3086100"/>
          </a:xfrm>
          <a:prstGeom prst="rect">
            <a:avLst/>
          </a:prstGeom>
          <a:ln w="0">
            <a:noFill/>
          </a:ln>
        </p:spPr>
      </p:sp>
      <p:sp>
        <p:nvSpPr>
          <p:cNvPr id="531" name="PlaceHolder 2"/>
          <p:cNvSpPr>
            <a:spLocks noGrp="1"/>
          </p:cNvSpPr>
          <p:nvPr>
            <p:ph type="body"/>
          </p:nvPr>
        </p:nvSpPr>
        <p:spPr>
          <a:xfrm>
            <a:off x="685800" y="4400640"/>
            <a:ext cx="5485680" cy="3599640"/>
          </a:xfrm>
          <a:prstGeom prst="rect">
            <a:avLst/>
          </a:prstGeom>
          <a:noFill/>
          <a:ln w="0">
            <a:noFill/>
          </a:ln>
        </p:spPr>
        <p:txBody>
          <a:bodyPr lIns="0" tIns="0" rIns="0" bIns="0" anchor="t">
            <a:noAutofit/>
          </a:bodyPr>
          <a:lstStyle/>
          <a:p>
            <a:pPr marL="216000" indent="0" defTabSz="914400">
              <a:lnSpc>
                <a:spcPct val="100000"/>
              </a:lnSpc>
              <a:buNone/>
              <a:tabLst>
                <a:tab pos="0" algn="l"/>
              </a:tabLst>
            </a:pPr>
            <a:r>
              <a:rPr lang="pl-PL" sz="2000" b="0" strike="noStrike" spc="-1" dirty="0">
                <a:solidFill>
                  <a:srgbClr val="000000"/>
                </a:solidFill>
                <a:latin typeface="Arial Unicode MS"/>
              </a:rPr>
              <a:t>Na skutek zadziałania jakiegoś czynnika została zapoczątkowana reakcja immunologiczna, we krwi pojawiają się przeciwciała typowe dla procesu niszczenia komórek beta trzustki. Stopniowo zmniejsza się liczba komórek beta, mogą pojawiać się pojedyncze przecukrzenia. W końcu dochodzi do zniszczenia około 80% komórek beta i ujawnia się cukrzyca. Okres od  zapoczątkowania reakcji immunologicznej do objawów choroby nazywa się </a:t>
            </a:r>
            <a:r>
              <a:rPr lang="pl-PL" sz="2000" b="0" strike="noStrike" spc="-1" dirty="0" err="1">
                <a:solidFill>
                  <a:srgbClr val="000000"/>
                </a:solidFill>
                <a:latin typeface="Arial Unicode MS"/>
              </a:rPr>
              <a:t>prediabetes</a:t>
            </a:r>
            <a:r>
              <a:rPr lang="pl-PL" sz="2000" b="0" strike="noStrike" spc="-1" dirty="0">
                <a:solidFill>
                  <a:srgbClr val="000000"/>
                </a:solidFill>
                <a:latin typeface="Arial Unicode MS"/>
              </a:rPr>
              <a:t>, może on trwać różnie długo nawet wiele lat. </a:t>
            </a:r>
            <a:endParaRPr lang="pl-PL" sz="2000" b="0" strike="noStrike" spc="-1" dirty="0">
              <a:solidFill>
                <a:srgbClr val="000000"/>
              </a:solidFill>
              <a:latin typeface="Arial"/>
            </a:endParaRPr>
          </a:p>
          <a:p>
            <a:pPr marL="216000" indent="0" defTabSz="914400">
              <a:lnSpc>
                <a:spcPct val="100000"/>
              </a:lnSpc>
              <a:buNone/>
              <a:tabLst>
                <a:tab pos="0" algn="l"/>
              </a:tabLst>
            </a:pPr>
            <a:endParaRPr lang="pl-PL" sz="2000" b="0" strike="noStrike" spc="-1" dirty="0">
              <a:solidFill>
                <a:srgbClr val="000000"/>
              </a:solidFill>
              <a:latin typeface="Arial"/>
            </a:endParaRPr>
          </a:p>
        </p:txBody>
      </p:sp>
      <p:sp>
        <p:nvSpPr>
          <p:cNvPr id="532" name="PlaceHolder 3"/>
          <p:cNvSpPr>
            <a:spLocks noGrp="1"/>
          </p:cNvSpPr>
          <p:nvPr>
            <p:ph type="sldNum" idx="21"/>
          </p:nvPr>
        </p:nvSpPr>
        <p:spPr>
          <a:xfrm>
            <a:off x="3884760" y="8685360"/>
            <a:ext cx="2971080" cy="457920"/>
          </a:xfrm>
          <a:prstGeom prst="rect">
            <a:avLst/>
          </a:prstGeom>
          <a:noFill/>
          <a:ln w="0">
            <a:noFill/>
          </a:ln>
        </p:spPr>
        <p:txBody>
          <a:bodyPr lIns="0" tIns="0" rIns="0" bIns="0" anchor="b">
            <a:noAutofit/>
          </a:bodyPr>
          <a:lstStyle>
            <a:lvl1pPr indent="0" algn="r">
              <a:lnSpc>
                <a:spcPct val="100000"/>
              </a:lnSpc>
              <a:buNone/>
              <a:tabLst>
                <a:tab pos="0" algn="l"/>
              </a:tabLst>
              <a:defRPr lang="pl-PL" sz="1200" b="0" strike="noStrike" spc="-1">
                <a:solidFill>
                  <a:srgbClr val="000000"/>
                </a:solidFill>
                <a:latin typeface="Times New Roman"/>
              </a:defRPr>
            </a:lvl1pPr>
          </a:lstStyle>
          <a:p>
            <a:pPr indent="0" algn="r">
              <a:lnSpc>
                <a:spcPct val="100000"/>
              </a:lnSpc>
              <a:buNone/>
              <a:tabLst>
                <a:tab pos="0" algn="l"/>
              </a:tabLst>
            </a:pPr>
            <a:fld id="{D77D26E6-B14B-417C-BAF6-DB7BE32CDA8F}" type="slidenum">
              <a:rPr lang="pl-PL" sz="1200" b="0" strike="noStrike" spc="-1">
                <a:solidFill>
                  <a:srgbClr val="000000"/>
                </a:solidFill>
                <a:latin typeface="Times New Roman"/>
              </a:rPr>
              <a:t>6</a:t>
            </a:fld>
            <a:endParaRPr lang="pl-PL" sz="1200" b="0" strike="noStrike" spc="-1">
              <a:solidFill>
                <a:srgbClr val="000000"/>
              </a:solidFill>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lstStyle/>
          <a:p>
            <a:r>
              <a:t>Footer</a:t>
            </a:r>
          </a:p>
        </p:txBody>
      </p:sp>
      <p:sp>
        <p:nvSpPr>
          <p:cNvPr id="3" name="PlaceHolder 2"/>
          <p:cNvSpPr>
            <a:spLocks noGrp="1"/>
          </p:cNvSpPr>
          <p:nvPr>
            <p:ph type="sldNum" idx="2"/>
          </p:nvPr>
        </p:nvSpPr>
        <p:spPr/>
        <p:txBody>
          <a:bodyPr/>
          <a:lstStyle/>
          <a:p>
            <a:fld id="{BE6BDD70-73C7-4A16-9AA7-E6397FFDC703}" type="slidenum">
              <a:t>‹#›</a:t>
            </a:fld>
            <a:endParaRPr/>
          </a:p>
        </p:txBody>
      </p:sp>
      <p:sp>
        <p:nvSpPr>
          <p:cNvPr id="4" name="PlaceHolder 3"/>
          <p:cNvSpPr>
            <a:spLocks noGrp="1"/>
          </p:cNvSpPr>
          <p:nvPr>
            <p:ph type="dt" idx="3"/>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1097280" y="286560"/>
            <a:ext cx="10057680" cy="145008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1"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2"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 name="PlaceHolder 4"/>
          <p:cNvSpPr>
            <a:spLocks noGrp="1"/>
          </p:cNvSpPr>
          <p:nvPr>
            <p:ph type="ftr" idx="1"/>
          </p:nvPr>
        </p:nvSpPr>
        <p:spPr/>
        <p:txBody>
          <a:bodyPr/>
          <a:lstStyle/>
          <a:p>
            <a:r>
              <a:t>Footer</a:t>
            </a:r>
          </a:p>
        </p:txBody>
      </p:sp>
      <p:sp>
        <p:nvSpPr>
          <p:cNvPr id="6" name="PlaceHolder 5"/>
          <p:cNvSpPr>
            <a:spLocks noGrp="1"/>
          </p:cNvSpPr>
          <p:nvPr>
            <p:ph type="sldNum" idx="2"/>
          </p:nvPr>
        </p:nvSpPr>
        <p:spPr/>
        <p:txBody>
          <a:bodyPr/>
          <a:lstStyle/>
          <a:p>
            <a:fld id="{B79ABE13-CF31-4782-B521-19F4E771CD22}" type="slidenum">
              <a:t>‹#›</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1097280" y="286560"/>
            <a:ext cx="10057680" cy="145008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4"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6"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7"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7" name="PlaceHolder 6"/>
          <p:cNvSpPr>
            <a:spLocks noGrp="1"/>
          </p:cNvSpPr>
          <p:nvPr>
            <p:ph type="ftr" idx="1"/>
          </p:nvPr>
        </p:nvSpPr>
        <p:spPr/>
        <p:txBody>
          <a:bodyPr/>
          <a:lstStyle/>
          <a:p>
            <a:r>
              <a:t>Footer</a:t>
            </a:r>
          </a:p>
        </p:txBody>
      </p:sp>
      <p:sp>
        <p:nvSpPr>
          <p:cNvPr id="8" name="PlaceHolder 7"/>
          <p:cNvSpPr>
            <a:spLocks noGrp="1"/>
          </p:cNvSpPr>
          <p:nvPr>
            <p:ph type="sldNum" idx="2"/>
          </p:nvPr>
        </p:nvSpPr>
        <p:spPr/>
        <p:txBody>
          <a:bodyPr/>
          <a:lstStyle/>
          <a:p>
            <a:fld id="{86780ECF-8AD7-42A4-B77F-CC482101B0E7}" type="slidenum">
              <a:t>‹#›</a:t>
            </a:fld>
            <a:endParaRPr/>
          </a:p>
        </p:txBody>
      </p:sp>
      <p:sp>
        <p:nvSpPr>
          <p:cNvPr id="9" name="PlaceHolder 8"/>
          <p:cNvSpPr>
            <a:spLocks noGrp="1"/>
          </p:cNvSpPr>
          <p:nvPr>
            <p:ph type="dt" idx="3"/>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1097280" y="286560"/>
            <a:ext cx="10057680" cy="145008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9"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0"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1"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2"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3"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4"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9" name="PlaceHolder 8"/>
          <p:cNvSpPr>
            <a:spLocks noGrp="1"/>
          </p:cNvSpPr>
          <p:nvPr>
            <p:ph type="ftr" idx="1"/>
          </p:nvPr>
        </p:nvSpPr>
        <p:spPr/>
        <p:txBody>
          <a:bodyPr/>
          <a:lstStyle/>
          <a:p>
            <a:r>
              <a:t>Footer</a:t>
            </a:r>
          </a:p>
        </p:txBody>
      </p:sp>
      <p:sp>
        <p:nvSpPr>
          <p:cNvPr id="10" name="PlaceHolder 9"/>
          <p:cNvSpPr>
            <a:spLocks noGrp="1"/>
          </p:cNvSpPr>
          <p:nvPr>
            <p:ph type="sldNum" idx="2"/>
          </p:nvPr>
        </p:nvSpPr>
        <p:spPr/>
        <p:txBody>
          <a:bodyPr/>
          <a:lstStyle/>
          <a:p>
            <a:fld id="{545936CC-9590-46DB-9709-FE1553F44AE5}" type="slidenum">
              <a:t>‹#›</a:t>
            </a:fld>
            <a:endParaRPr/>
          </a:p>
        </p:txBody>
      </p:sp>
      <p:sp>
        <p:nvSpPr>
          <p:cNvPr id="11" name="PlaceHolder 10"/>
          <p:cNvSpPr>
            <a:spLocks noGrp="1"/>
          </p:cNvSpPr>
          <p:nvPr>
            <p:ph type="dt" idx="3"/>
          </p:nvPr>
        </p:nvSpPr>
        <p:spPr/>
        <p:txBody>
          <a:body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lstStyle/>
          <a:p>
            <a:r>
              <a:t>Footer</a:t>
            </a:r>
          </a:p>
        </p:txBody>
      </p:sp>
      <p:sp>
        <p:nvSpPr>
          <p:cNvPr id="3" name="PlaceHolder 2"/>
          <p:cNvSpPr>
            <a:spLocks noGrp="1"/>
          </p:cNvSpPr>
          <p:nvPr>
            <p:ph type="sldNum" idx="5"/>
          </p:nvPr>
        </p:nvSpPr>
        <p:spPr/>
        <p:txBody>
          <a:bodyPr/>
          <a:lstStyle/>
          <a:p>
            <a:fld id="{5250FD00-FEF4-418C-A589-A0CF2F0548F0}" type="slidenum">
              <a:t>‹#›</a:t>
            </a:fld>
            <a:endParaRPr/>
          </a:p>
        </p:txBody>
      </p:sp>
      <p:sp>
        <p:nvSpPr>
          <p:cNvPr id="4" name="PlaceHolder 3"/>
          <p:cNvSpPr>
            <a:spLocks noGrp="1"/>
          </p:cNvSpPr>
          <p:nvPr>
            <p:ph type="dt" idx="6"/>
          </p:nvPr>
        </p:nvSpPr>
        <p:spPr/>
        <p:txBody>
          <a:body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2" name="PlaceHolder 1"/>
          <p:cNvSpPr>
            <a:spLocks noGrp="1"/>
          </p:cNvSpPr>
          <p:nvPr>
            <p:ph type="title"/>
          </p:nvPr>
        </p:nvSpPr>
        <p:spPr>
          <a:xfrm>
            <a:off x="1097280" y="286560"/>
            <a:ext cx="10057680" cy="145008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53"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pl-PL" sz="3200" b="0" strike="noStrike" spc="-1">
              <a:solidFill>
                <a:srgbClr val="000000"/>
              </a:solidFill>
              <a:latin typeface="Arial"/>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39BA8C0B-3614-4C44-B01D-102D98CBFA09}" type="slidenum">
              <a:t>‹#›</a:t>
            </a:fld>
            <a:endParaRPr/>
          </a:p>
        </p:txBody>
      </p:sp>
      <p:sp>
        <p:nvSpPr>
          <p:cNvPr id="6" name="PlaceHolder 5"/>
          <p:cNvSpPr>
            <a:spLocks noGrp="1"/>
          </p:cNvSpPr>
          <p:nvPr>
            <p:ph type="dt" idx="6"/>
          </p:nvPr>
        </p:nvSpPr>
        <p:spPr/>
        <p:txBody>
          <a:body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1097280" y="286560"/>
            <a:ext cx="10057680" cy="145008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55"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DB8C1DE6-C82A-4559-8F75-96817866F5A2}" type="slidenum">
              <a:t>‹#›</a:t>
            </a:fld>
            <a:endParaRPr/>
          </a:p>
        </p:txBody>
      </p:sp>
      <p:sp>
        <p:nvSpPr>
          <p:cNvPr id="6" name="PlaceHolder 5"/>
          <p:cNvSpPr>
            <a:spLocks noGrp="1"/>
          </p:cNvSpPr>
          <p:nvPr>
            <p:ph type="dt" idx="6"/>
          </p:nvPr>
        </p:nvSpPr>
        <p:spPr/>
        <p:txBody>
          <a:body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1097280" y="286560"/>
            <a:ext cx="10057680" cy="145008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57"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8"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40BB1A71-8930-43B6-889E-F4697512C039}" type="slidenum">
              <a:t>‹#›</a:t>
            </a:fld>
            <a:endParaRPr/>
          </a:p>
        </p:txBody>
      </p:sp>
      <p:sp>
        <p:nvSpPr>
          <p:cNvPr id="7" name="PlaceHolder 6"/>
          <p:cNvSpPr>
            <a:spLocks noGrp="1"/>
          </p:cNvSpPr>
          <p:nvPr>
            <p:ph type="dt" idx="6"/>
          </p:nvPr>
        </p:nvSpPr>
        <p:spPr/>
        <p:txBody>
          <a:body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9" name="PlaceHolder 1"/>
          <p:cNvSpPr>
            <a:spLocks noGrp="1"/>
          </p:cNvSpPr>
          <p:nvPr>
            <p:ph type="title"/>
          </p:nvPr>
        </p:nvSpPr>
        <p:spPr>
          <a:xfrm>
            <a:off x="1097280" y="286560"/>
            <a:ext cx="10057680" cy="145008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5C734519-C147-4DFB-B889-C4D0AFAAC9DE}" type="slidenum">
              <a:t>‹#›</a:t>
            </a:fld>
            <a:endParaRPr/>
          </a:p>
        </p:txBody>
      </p:sp>
      <p:sp>
        <p:nvSpPr>
          <p:cNvPr id="5" name="PlaceHolder 4"/>
          <p:cNvSpPr>
            <a:spLocks noGrp="1"/>
          </p:cNvSpPr>
          <p:nvPr>
            <p:ph type="dt" idx="6"/>
          </p:nvPr>
        </p:nvSpPr>
        <p:spPr/>
        <p:txBody>
          <a:body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0" name="PlaceHolder 1"/>
          <p:cNvSpPr>
            <a:spLocks noGrp="1"/>
          </p:cNvSpPr>
          <p:nvPr>
            <p:ph type="subTitle"/>
          </p:nvPr>
        </p:nvSpPr>
        <p:spPr>
          <a:xfrm>
            <a:off x="1097280" y="286560"/>
            <a:ext cx="10057680" cy="6723000"/>
          </a:xfrm>
          <a:prstGeom prst="rect">
            <a:avLst/>
          </a:prstGeom>
          <a:noFill/>
          <a:ln w="0">
            <a:noFill/>
          </a:ln>
        </p:spPr>
        <p:txBody>
          <a:bodyPr lIns="0" tIns="0" rIns="0" bIns="0" anchor="ctr">
            <a:noAutofit/>
          </a:bodyPr>
          <a:lstStyle/>
          <a:p>
            <a:pPr algn="ctr"/>
            <a:endParaRPr lang="pl-PL" sz="3200" b="0" strike="noStrike" spc="-1">
              <a:solidFill>
                <a:srgbClr val="000000"/>
              </a:solidFill>
              <a:latin typeface="Arial"/>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8CBF95DB-FE65-4A68-9DC1-77C536EAB9BF}" type="slidenum">
              <a:t>‹#›</a:t>
            </a:fld>
            <a:endParaRPr/>
          </a:p>
        </p:txBody>
      </p:sp>
      <p:sp>
        <p:nvSpPr>
          <p:cNvPr id="5" name="PlaceHolder 4"/>
          <p:cNvSpPr>
            <a:spLocks noGrp="1"/>
          </p:cNvSpPr>
          <p:nvPr>
            <p:ph type="dt" idx="6"/>
          </p:nvPr>
        </p:nvSpPr>
        <p:spPr/>
        <p:txBody>
          <a:body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1097280" y="286560"/>
            <a:ext cx="10057680" cy="145008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62"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63"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64"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1EA197BB-C16B-4601-8433-8C1C7CD9D7EC}" type="slidenum">
              <a:t>‹#›</a:t>
            </a:fld>
            <a:endParaRPr/>
          </a:p>
        </p:txBody>
      </p:sp>
      <p:sp>
        <p:nvSpPr>
          <p:cNvPr id="8" name="PlaceHolder 7"/>
          <p:cNvSpPr>
            <a:spLocks noGrp="1"/>
          </p:cNvSpPr>
          <p:nvPr>
            <p:ph type="dt" idx="6"/>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1097280" y="286560"/>
            <a:ext cx="10057680" cy="145008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0"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pl-PL" sz="3200" b="0" strike="noStrike" spc="-1">
              <a:solidFill>
                <a:srgbClr val="000000"/>
              </a:solidFill>
              <a:latin typeface="Arial"/>
            </a:endParaRPr>
          </a:p>
        </p:txBody>
      </p:sp>
      <p:sp>
        <p:nvSpPr>
          <p:cNvPr id="4" name="PlaceHolder 3"/>
          <p:cNvSpPr>
            <a:spLocks noGrp="1"/>
          </p:cNvSpPr>
          <p:nvPr>
            <p:ph type="ftr" idx="1"/>
          </p:nvPr>
        </p:nvSpPr>
        <p:spPr/>
        <p:txBody>
          <a:bodyPr/>
          <a:lstStyle/>
          <a:p>
            <a:r>
              <a:t>Footer</a:t>
            </a:r>
          </a:p>
        </p:txBody>
      </p:sp>
      <p:sp>
        <p:nvSpPr>
          <p:cNvPr id="5" name="PlaceHolder 4"/>
          <p:cNvSpPr>
            <a:spLocks noGrp="1"/>
          </p:cNvSpPr>
          <p:nvPr>
            <p:ph type="sldNum" idx="2"/>
          </p:nvPr>
        </p:nvSpPr>
        <p:spPr/>
        <p:txBody>
          <a:bodyPr/>
          <a:lstStyle/>
          <a:p>
            <a:fld id="{C5FD1238-6610-43BC-A4AE-51925EA796B5}" type="slidenum">
              <a:t>‹#›</a:t>
            </a:fld>
            <a:endParaRPr/>
          </a:p>
        </p:txBody>
      </p:sp>
      <p:sp>
        <p:nvSpPr>
          <p:cNvPr id="6" name="PlaceHolder 5"/>
          <p:cNvSpPr>
            <a:spLocks noGrp="1"/>
          </p:cNvSpPr>
          <p:nvPr>
            <p:ph type="dt" idx="3"/>
          </p:nvPr>
        </p:nvSpPr>
        <p:spPr/>
        <p:txBody>
          <a:body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1097280" y="286560"/>
            <a:ext cx="10057680" cy="145008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66"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67"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68"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92E736C8-CE39-4DE6-AA41-535FAC259F66}" type="slidenum">
              <a:t>‹#›</a:t>
            </a:fld>
            <a:endParaRPr/>
          </a:p>
        </p:txBody>
      </p:sp>
      <p:sp>
        <p:nvSpPr>
          <p:cNvPr id="8" name="PlaceHolder 7"/>
          <p:cNvSpPr>
            <a:spLocks noGrp="1"/>
          </p:cNvSpPr>
          <p:nvPr>
            <p:ph type="dt" idx="6"/>
          </p:nvPr>
        </p:nvSpPr>
        <p:spPr/>
        <p:txBody>
          <a:body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1097280" y="286560"/>
            <a:ext cx="10057680" cy="145008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70"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7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72"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F9E13916-7CDC-4096-B87C-D014890A8C51}" type="slidenum">
              <a:t>‹#›</a:t>
            </a:fld>
            <a:endParaRPr/>
          </a:p>
        </p:txBody>
      </p:sp>
      <p:sp>
        <p:nvSpPr>
          <p:cNvPr id="8" name="PlaceHolder 7"/>
          <p:cNvSpPr>
            <a:spLocks noGrp="1"/>
          </p:cNvSpPr>
          <p:nvPr>
            <p:ph type="dt" idx="6"/>
          </p:nvPr>
        </p:nvSpPr>
        <p:spPr/>
        <p:txBody>
          <a:body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1097280" y="286560"/>
            <a:ext cx="10057680" cy="145008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74"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75"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03132F83-6526-4CDD-BAD8-17395872B7EA}" type="slidenum">
              <a:t>‹#›</a:t>
            </a:fld>
            <a:endParaRPr/>
          </a:p>
        </p:txBody>
      </p:sp>
      <p:sp>
        <p:nvSpPr>
          <p:cNvPr id="7" name="PlaceHolder 6"/>
          <p:cNvSpPr>
            <a:spLocks noGrp="1"/>
          </p:cNvSpPr>
          <p:nvPr>
            <p:ph type="dt" idx="6"/>
          </p:nvPr>
        </p:nvSpPr>
        <p:spPr/>
        <p:txBody>
          <a:body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1097280" y="286560"/>
            <a:ext cx="10057680" cy="145008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77"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78"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79"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80"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7" name="PlaceHolder 6"/>
          <p:cNvSpPr>
            <a:spLocks noGrp="1"/>
          </p:cNvSpPr>
          <p:nvPr>
            <p:ph type="ftr" idx="4"/>
          </p:nvPr>
        </p:nvSpPr>
        <p:spPr/>
        <p:txBody>
          <a:bodyPr/>
          <a:lstStyle/>
          <a:p>
            <a:r>
              <a:t>Footer</a:t>
            </a:r>
          </a:p>
        </p:txBody>
      </p:sp>
      <p:sp>
        <p:nvSpPr>
          <p:cNvPr id="8" name="PlaceHolder 7"/>
          <p:cNvSpPr>
            <a:spLocks noGrp="1"/>
          </p:cNvSpPr>
          <p:nvPr>
            <p:ph type="sldNum" idx="5"/>
          </p:nvPr>
        </p:nvSpPr>
        <p:spPr/>
        <p:txBody>
          <a:bodyPr/>
          <a:lstStyle/>
          <a:p>
            <a:fld id="{4668551B-047C-4A85-B5B3-2B2EFB392ABE}" type="slidenum">
              <a:t>‹#›</a:t>
            </a:fld>
            <a:endParaRPr/>
          </a:p>
        </p:txBody>
      </p:sp>
      <p:sp>
        <p:nvSpPr>
          <p:cNvPr id="9" name="PlaceHolder 8"/>
          <p:cNvSpPr>
            <a:spLocks noGrp="1"/>
          </p:cNvSpPr>
          <p:nvPr>
            <p:ph type="dt" idx="6"/>
          </p:nvPr>
        </p:nvSpPr>
        <p:spPr/>
        <p:txBody>
          <a:body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1" name="PlaceHolder 1"/>
          <p:cNvSpPr>
            <a:spLocks noGrp="1"/>
          </p:cNvSpPr>
          <p:nvPr>
            <p:ph type="title"/>
          </p:nvPr>
        </p:nvSpPr>
        <p:spPr>
          <a:xfrm>
            <a:off x="1097280" y="286560"/>
            <a:ext cx="10057680" cy="145008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82"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83"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84"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85"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86"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87"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9" name="PlaceHolder 8"/>
          <p:cNvSpPr>
            <a:spLocks noGrp="1"/>
          </p:cNvSpPr>
          <p:nvPr>
            <p:ph type="ftr" idx="4"/>
          </p:nvPr>
        </p:nvSpPr>
        <p:spPr/>
        <p:txBody>
          <a:bodyPr/>
          <a:lstStyle/>
          <a:p>
            <a:r>
              <a:t>Footer</a:t>
            </a:r>
          </a:p>
        </p:txBody>
      </p:sp>
      <p:sp>
        <p:nvSpPr>
          <p:cNvPr id="10" name="PlaceHolder 9"/>
          <p:cNvSpPr>
            <a:spLocks noGrp="1"/>
          </p:cNvSpPr>
          <p:nvPr>
            <p:ph type="sldNum" idx="5"/>
          </p:nvPr>
        </p:nvSpPr>
        <p:spPr/>
        <p:txBody>
          <a:bodyPr/>
          <a:lstStyle/>
          <a:p>
            <a:fld id="{32142F3B-1102-4B1B-891F-8CBE5069D596}" type="slidenum">
              <a:t>‹#›</a:t>
            </a:fld>
            <a:endParaRPr/>
          </a:p>
        </p:txBody>
      </p:sp>
      <p:sp>
        <p:nvSpPr>
          <p:cNvPr id="11" name="PlaceHolder 10"/>
          <p:cNvSpPr>
            <a:spLocks noGrp="1"/>
          </p:cNvSpPr>
          <p:nvPr>
            <p:ph type="dt" idx="6"/>
          </p:nvPr>
        </p:nvSpPr>
        <p:spPr/>
        <p:txBody>
          <a:body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E99D7-1EE5-4262-9359-A0E2B733116C}"/>
              </a:ext>
            </a:extLst>
          </p:cNvPr>
          <p:cNvSpPr>
            <a:spLocks noGrp="1"/>
          </p:cNvSpPr>
          <p:nvPr>
            <p:ph type="title"/>
          </p:nvPr>
        </p:nvSpPr>
        <p:spPr>
          <a:xfrm>
            <a:off x="1371600" y="793080"/>
            <a:ext cx="10240903" cy="123348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3DA1C5-272A-45C2-A11A-E7769A27D32F}"/>
              </a:ext>
            </a:extLst>
          </p:cNvPr>
          <p:cNvSpPr>
            <a:spLocks noGrp="1"/>
          </p:cNvSpPr>
          <p:nvPr>
            <p:ph idx="1"/>
          </p:nvPr>
        </p:nvSpPr>
        <p:spPr>
          <a:xfrm>
            <a:off x="1371600" y="2114939"/>
            <a:ext cx="10240903" cy="395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D63DA15-1EAB-4524-9BB7-8A7DA82A20AD}"/>
              </a:ext>
            </a:extLst>
          </p:cNvPr>
          <p:cNvSpPr>
            <a:spLocks noGrp="1"/>
          </p:cNvSpPr>
          <p:nvPr>
            <p:ph type="dt" sz="half" idx="10"/>
          </p:nvPr>
        </p:nvSpPr>
        <p:spPr/>
        <p:txBody>
          <a:bodyPr/>
          <a:lstStyle/>
          <a:p>
            <a:fld id="{6B12B50C-7EEE-46CD-BAF7-BBC4026D959A}" type="datetime2">
              <a:rPr lang="en-US" smtClean="0"/>
              <a:t>Thursday, October 12, 2023</a:t>
            </a:fld>
            <a:endParaRPr lang="en-US"/>
          </a:p>
        </p:txBody>
      </p:sp>
      <p:sp>
        <p:nvSpPr>
          <p:cNvPr id="5" name="Footer Placeholder 4">
            <a:extLst>
              <a:ext uri="{FF2B5EF4-FFF2-40B4-BE49-F238E27FC236}">
                <a16:creationId xmlns:a16="http://schemas.microsoft.com/office/drawing/2014/main" id="{A1EB93B9-7818-489D-AFFB-B6EAD27FF1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528D36-894E-4FCB-B8BB-84DE89949B23}"/>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22709751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10/12/2023</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567927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cSld name="Tytuł, tekst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6F76300-029D-473E-8EB3-E5AA8BDCEFC4}"/>
              </a:ext>
            </a:extLst>
          </p:cNvPr>
          <p:cNvSpPr>
            <a:spLocks noGrp="1"/>
          </p:cNvSpPr>
          <p:nvPr>
            <p:ph type="title"/>
          </p:nvPr>
        </p:nvSpPr>
        <p:spPr>
          <a:xfrm>
            <a:off x="1219200" y="277813"/>
            <a:ext cx="10363200" cy="1143000"/>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0572C2F8-5E1E-4EC8-94D4-B0E4D78BB2E4}"/>
              </a:ext>
            </a:extLst>
          </p:cNvPr>
          <p:cNvSpPr>
            <a:spLocks noGrp="1"/>
          </p:cNvSpPr>
          <p:nvPr>
            <p:ph type="body" sz="half" idx="1"/>
          </p:nvPr>
        </p:nvSpPr>
        <p:spPr>
          <a:xfrm>
            <a:off x="1219200" y="1600201"/>
            <a:ext cx="5080000" cy="4530725"/>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8DBFBE45-E7C6-4876-A160-EEA0BABA2DB3}"/>
              </a:ext>
            </a:extLst>
          </p:cNvPr>
          <p:cNvSpPr>
            <a:spLocks noGrp="1"/>
          </p:cNvSpPr>
          <p:nvPr>
            <p:ph sz="half" idx="2"/>
          </p:nvPr>
        </p:nvSpPr>
        <p:spPr>
          <a:xfrm>
            <a:off x="6502400" y="1600201"/>
            <a:ext cx="5080000" cy="4530725"/>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9">
            <a:extLst>
              <a:ext uri="{FF2B5EF4-FFF2-40B4-BE49-F238E27FC236}">
                <a16:creationId xmlns:a16="http://schemas.microsoft.com/office/drawing/2014/main" id="{6A4030C2-EA28-9636-CFCF-7CF985067405}"/>
              </a:ext>
            </a:extLst>
          </p:cNvPr>
          <p:cNvSpPr>
            <a:spLocks noGrp="1" noChangeArrowheads="1"/>
          </p:cNvSpPr>
          <p:nvPr>
            <p:ph type="dt" sz="half" idx="10"/>
          </p:nvPr>
        </p:nvSpPr>
        <p:spPr>
          <a:ln/>
        </p:spPr>
        <p:txBody>
          <a:bodyPr/>
          <a:lstStyle>
            <a:lvl1pPr>
              <a:defRPr/>
            </a:lvl1pPr>
          </a:lstStyle>
          <a:p>
            <a:pPr>
              <a:defRPr/>
            </a:pPr>
            <a:endParaRPr lang="pl-PL" altLang="pl-PL"/>
          </a:p>
        </p:txBody>
      </p:sp>
      <p:sp>
        <p:nvSpPr>
          <p:cNvPr id="6" name="Rectangle 10">
            <a:extLst>
              <a:ext uri="{FF2B5EF4-FFF2-40B4-BE49-F238E27FC236}">
                <a16:creationId xmlns:a16="http://schemas.microsoft.com/office/drawing/2014/main" id="{AFFEBD53-C1BF-DEA7-9B33-E9CC3B2C9B7B}"/>
              </a:ext>
            </a:extLst>
          </p:cNvPr>
          <p:cNvSpPr>
            <a:spLocks noGrp="1" noChangeArrowheads="1"/>
          </p:cNvSpPr>
          <p:nvPr>
            <p:ph type="ftr" sz="quarter" idx="11"/>
          </p:nvPr>
        </p:nvSpPr>
        <p:spPr>
          <a:ln/>
        </p:spPr>
        <p:txBody>
          <a:bodyPr/>
          <a:lstStyle>
            <a:lvl1pPr>
              <a:defRPr/>
            </a:lvl1pPr>
          </a:lstStyle>
          <a:p>
            <a:pPr>
              <a:defRPr/>
            </a:pPr>
            <a:endParaRPr lang="pl-PL" altLang="pl-PL"/>
          </a:p>
        </p:txBody>
      </p:sp>
      <p:sp>
        <p:nvSpPr>
          <p:cNvPr id="7" name="Rectangle 11">
            <a:extLst>
              <a:ext uri="{FF2B5EF4-FFF2-40B4-BE49-F238E27FC236}">
                <a16:creationId xmlns:a16="http://schemas.microsoft.com/office/drawing/2014/main" id="{3FDC3F67-CCF0-FAF0-9C36-989781AD01FA}"/>
              </a:ext>
            </a:extLst>
          </p:cNvPr>
          <p:cNvSpPr>
            <a:spLocks noGrp="1" noChangeArrowheads="1"/>
          </p:cNvSpPr>
          <p:nvPr>
            <p:ph type="sldNum" sz="quarter" idx="12"/>
          </p:nvPr>
        </p:nvSpPr>
        <p:spPr>
          <a:ln/>
        </p:spPr>
        <p:txBody>
          <a:bodyPr/>
          <a:lstStyle>
            <a:lvl1pPr>
              <a:defRPr/>
            </a:lvl1pPr>
          </a:lstStyle>
          <a:p>
            <a:fld id="{1DFD8CD9-88CC-42E9-AE9A-61146321C1E2}" type="slidenum">
              <a:rPr lang="pl-PL" altLang="pl-PL"/>
              <a:pPr/>
              <a:t>‹#›</a:t>
            </a:fld>
            <a:endParaRPr lang="pl-PL" altLang="pl-PL"/>
          </a:p>
        </p:txBody>
      </p:sp>
    </p:spTree>
    <p:extLst>
      <p:ext uri="{BB962C8B-B14F-4D97-AF65-F5344CB8AC3E}">
        <p14:creationId xmlns:p14="http://schemas.microsoft.com/office/powerpoint/2010/main" val="2358003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7"/>
          </p:nvPr>
        </p:nvSpPr>
        <p:spPr/>
        <p:txBody>
          <a:bodyPr/>
          <a:lstStyle/>
          <a:p>
            <a:r>
              <a:t>Footer</a:t>
            </a:r>
          </a:p>
        </p:txBody>
      </p:sp>
      <p:sp>
        <p:nvSpPr>
          <p:cNvPr id="3" name="PlaceHolder 2"/>
          <p:cNvSpPr>
            <a:spLocks noGrp="1"/>
          </p:cNvSpPr>
          <p:nvPr>
            <p:ph type="sldNum" idx="8"/>
          </p:nvPr>
        </p:nvSpPr>
        <p:spPr/>
        <p:txBody>
          <a:bodyPr/>
          <a:lstStyle/>
          <a:p>
            <a:fld id="{3866850E-B24F-4D19-BA4C-8962DE83EAE3}" type="slidenum">
              <a:t>‹#›</a:t>
            </a:fld>
            <a:endParaRPr/>
          </a:p>
        </p:txBody>
      </p:sp>
      <p:sp>
        <p:nvSpPr>
          <p:cNvPr id="4" name="PlaceHolder 3"/>
          <p:cNvSpPr>
            <a:spLocks noGrp="1"/>
          </p:cNvSpPr>
          <p:nvPr>
            <p:ph type="dt" idx="9"/>
          </p:nvPr>
        </p:nvSpPr>
        <p:spPr/>
        <p:txBody>
          <a:body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6" name="PlaceHolder 1"/>
          <p:cNvSpPr>
            <a:spLocks noGrp="1"/>
          </p:cNvSpPr>
          <p:nvPr>
            <p:ph type="title"/>
          </p:nvPr>
        </p:nvSpPr>
        <p:spPr>
          <a:xfrm>
            <a:off x="1097280" y="286560"/>
            <a:ext cx="10057680" cy="145008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97"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pl-PL" sz="3200" b="0" strike="noStrike" spc="-1">
              <a:solidFill>
                <a:srgbClr val="000000"/>
              </a:solidFill>
              <a:latin typeface="Arial"/>
            </a:endParaRPr>
          </a:p>
        </p:txBody>
      </p:sp>
      <p:sp>
        <p:nvSpPr>
          <p:cNvPr id="4" name="PlaceHolder 3"/>
          <p:cNvSpPr>
            <a:spLocks noGrp="1"/>
          </p:cNvSpPr>
          <p:nvPr>
            <p:ph type="ftr" idx="7"/>
          </p:nvPr>
        </p:nvSpPr>
        <p:spPr/>
        <p:txBody>
          <a:bodyPr/>
          <a:lstStyle/>
          <a:p>
            <a:r>
              <a:t>Footer</a:t>
            </a:r>
          </a:p>
        </p:txBody>
      </p:sp>
      <p:sp>
        <p:nvSpPr>
          <p:cNvPr id="5" name="PlaceHolder 4"/>
          <p:cNvSpPr>
            <a:spLocks noGrp="1"/>
          </p:cNvSpPr>
          <p:nvPr>
            <p:ph type="sldNum" idx="8"/>
          </p:nvPr>
        </p:nvSpPr>
        <p:spPr/>
        <p:txBody>
          <a:bodyPr/>
          <a:lstStyle/>
          <a:p>
            <a:fld id="{6ACE492A-823F-462D-AA6B-293AC848579D}" type="slidenum">
              <a:t>‹#›</a:t>
            </a:fld>
            <a:endParaRPr/>
          </a:p>
        </p:txBody>
      </p:sp>
      <p:sp>
        <p:nvSpPr>
          <p:cNvPr id="6" name="PlaceHolder 5"/>
          <p:cNvSpPr>
            <a:spLocks noGrp="1"/>
          </p:cNvSpPr>
          <p:nvPr>
            <p:ph type="dt" idx="9"/>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1097280" y="286560"/>
            <a:ext cx="10057680" cy="145008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2"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 name="PlaceHolder 3"/>
          <p:cNvSpPr>
            <a:spLocks noGrp="1"/>
          </p:cNvSpPr>
          <p:nvPr>
            <p:ph type="ftr" idx="1"/>
          </p:nvPr>
        </p:nvSpPr>
        <p:spPr/>
        <p:txBody>
          <a:bodyPr/>
          <a:lstStyle/>
          <a:p>
            <a:r>
              <a:t>Footer</a:t>
            </a:r>
          </a:p>
        </p:txBody>
      </p:sp>
      <p:sp>
        <p:nvSpPr>
          <p:cNvPr id="5" name="PlaceHolder 4"/>
          <p:cNvSpPr>
            <a:spLocks noGrp="1"/>
          </p:cNvSpPr>
          <p:nvPr>
            <p:ph type="sldNum" idx="2"/>
          </p:nvPr>
        </p:nvSpPr>
        <p:spPr/>
        <p:txBody>
          <a:bodyPr/>
          <a:lstStyle/>
          <a:p>
            <a:fld id="{E66E9B72-0353-4AB4-A288-188B9F679E0A}" type="slidenum">
              <a:t>‹#›</a:t>
            </a:fld>
            <a:endParaRPr/>
          </a:p>
        </p:txBody>
      </p:sp>
      <p:sp>
        <p:nvSpPr>
          <p:cNvPr id="6" name="PlaceHolder 5"/>
          <p:cNvSpPr>
            <a:spLocks noGrp="1"/>
          </p:cNvSpPr>
          <p:nvPr>
            <p:ph type="dt" idx="3"/>
          </p:nvPr>
        </p:nvSpPr>
        <p:spPr/>
        <p:txBody>
          <a:body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1097280" y="286560"/>
            <a:ext cx="10057680" cy="145008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99"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 name="PlaceHolder 3"/>
          <p:cNvSpPr>
            <a:spLocks noGrp="1"/>
          </p:cNvSpPr>
          <p:nvPr>
            <p:ph type="ftr" idx="7"/>
          </p:nvPr>
        </p:nvSpPr>
        <p:spPr/>
        <p:txBody>
          <a:bodyPr/>
          <a:lstStyle/>
          <a:p>
            <a:r>
              <a:t>Footer</a:t>
            </a:r>
          </a:p>
        </p:txBody>
      </p:sp>
      <p:sp>
        <p:nvSpPr>
          <p:cNvPr id="5" name="PlaceHolder 4"/>
          <p:cNvSpPr>
            <a:spLocks noGrp="1"/>
          </p:cNvSpPr>
          <p:nvPr>
            <p:ph type="sldNum" idx="8"/>
          </p:nvPr>
        </p:nvSpPr>
        <p:spPr/>
        <p:txBody>
          <a:bodyPr/>
          <a:lstStyle/>
          <a:p>
            <a:fld id="{F1AA85A5-C464-4051-A840-4AB5E86A0E4B}" type="slidenum">
              <a:t>‹#›</a:t>
            </a:fld>
            <a:endParaRPr/>
          </a:p>
        </p:txBody>
      </p:sp>
      <p:sp>
        <p:nvSpPr>
          <p:cNvPr id="6" name="PlaceHolder 5"/>
          <p:cNvSpPr>
            <a:spLocks noGrp="1"/>
          </p:cNvSpPr>
          <p:nvPr>
            <p:ph type="dt" idx="9"/>
          </p:nvPr>
        </p:nvSpPr>
        <p:spPr/>
        <p:txBody>
          <a:body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1097280" y="286560"/>
            <a:ext cx="10057680" cy="145008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0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02"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 name="PlaceHolder 4"/>
          <p:cNvSpPr>
            <a:spLocks noGrp="1"/>
          </p:cNvSpPr>
          <p:nvPr>
            <p:ph type="ftr" idx="7"/>
          </p:nvPr>
        </p:nvSpPr>
        <p:spPr/>
        <p:txBody>
          <a:bodyPr/>
          <a:lstStyle/>
          <a:p>
            <a:r>
              <a:t>Footer</a:t>
            </a:r>
          </a:p>
        </p:txBody>
      </p:sp>
      <p:sp>
        <p:nvSpPr>
          <p:cNvPr id="6" name="PlaceHolder 5"/>
          <p:cNvSpPr>
            <a:spLocks noGrp="1"/>
          </p:cNvSpPr>
          <p:nvPr>
            <p:ph type="sldNum" idx="8"/>
          </p:nvPr>
        </p:nvSpPr>
        <p:spPr/>
        <p:txBody>
          <a:bodyPr/>
          <a:lstStyle/>
          <a:p>
            <a:fld id="{A33F09A4-8C41-4D29-87BF-8306125BFC85}" type="slidenum">
              <a:t>‹#›</a:t>
            </a:fld>
            <a:endParaRPr/>
          </a:p>
        </p:txBody>
      </p:sp>
      <p:sp>
        <p:nvSpPr>
          <p:cNvPr id="7" name="PlaceHolder 6"/>
          <p:cNvSpPr>
            <a:spLocks noGrp="1"/>
          </p:cNvSpPr>
          <p:nvPr>
            <p:ph type="dt" idx="9"/>
          </p:nvPr>
        </p:nvSpPr>
        <p:spPr/>
        <p:txBody>
          <a:body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3" name="PlaceHolder 1"/>
          <p:cNvSpPr>
            <a:spLocks noGrp="1"/>
          </p:cNvSpPr>
          <p:nvPr>
            <p:ph type="title"/>
          </p:nvPr>
        </p:nvSpPr>
        <p:spPr>
          <a:xfrm>
            <a:off x="1097280" y="286560"/>
            <a:ext cx="10057680" cy="145008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 name="PlaceHolder 2"/>
          <p:cNvSpPr>
            <a:spLocks noGrp="1"/>
          </p:cNvSpPr>
          <p:nvPr>
            <p:ph type="ftr" idx="7"/>
          </p:nvPr>
        </p:nvSpPr>
        <p:spPr/>
        <p:txBody>
          <a:bodyPr/>
          <a:lstStyle/>
          <a:p>
            <a:r>
              <a:t>Footer</a:t>
            </a:r>
          </a:p>
        </p:txBody>
      </p:sp>
      <p:sp>
        <p:nvSpPr>
          <p:cNvPr id="4" name="PlaceHolder 3"/>
          <p:cNvSpPr>
            <a:spLocks noGrp="1"/>
          </p:cNvSpPr>
          <p:nvPr>
            <p:ph type="sldNum" idx="8"/>
          </p:nvPr>
        </p:nvSpPr>
        <p:spPr/>
        <p:txBody>
          <a:bodyPr/>
          <a:lstStyle/>
          <a:p>
            <a:fld id="{E3EF6E3E-F37F-4B8D-A380-39B6F86AD789}" type="slidenum">
              <a:t>‹#›</a:t>
            </a:fld>
            <a:endParaRPr/>
          </a:p>
        </p:txBody>
      </p:sp>
      <p:sp>
        <p:nvSpPr>
          <p:cNvPr id="5" name="PlaceHolder 4"/>
          <p:cNvSpPr>
            <a:spLocks noGrp="1"/>
          </p:cNvSpPr>
          <p:nvPr>
            <p:ph type="dt" idx="9"/>
          </p:nvPr>
        </p:nvSpPr>
        <p:spPr/>
        <p:txBody>
          <a:body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4" name="PlaceHolder 1"/>
          <p:cNvSpPr>
            <a:spLocks noGrp="1"/>
          </p:cNvSpPr>
          <p:nvPr>
            <p:ph type="subTitle"/>
          </p:nvPr>
        </p:nvSpPr>
        <p:spPr>
          <a:xfrm>
            <a:off x="1097280" y="286560"/>
            <a:ext cx="10057680" cy="6723000"/>
          </a:xfrm>
          <a:prstGeom prst="rect">
            <a:avLst/>
          </a:prstGeom>
          <a:noFill/>
          <a:ln w="0">
            <a:noFill/>
          </a:ln>
        </p:spPr>
        <p:txBody>
          <a:bodyPr lIns="0" tIns="0" rIns="0" bIns="0" anchor="ctr">
            <a:noAutofit/>
          </a:bodyPr>
          <a:lstStyle/>
          <a:p>
            <a:pPr algn="ctr"/>
            <a:endParaRPr lang="pl-PL" sz="3200" b="0" strike="noStrike" spc="-1">
              <a:solidFill>
                <a:srgbClr val="000000"/>
              </a:solidFill>
              <a:latin typeface="Arial"/>
            </a:endParaRPr>
          </a:p>
        </p:txBody>
      </p:sp>
      <p:sp>
        <p:nvSpPr>
          <p:cNvPr id="3" name="PlaceHolder 2"/>
          <p:cNvSpPr>
            <a:spLocks noGrp="1"/>
          </p:cNvSpPr>
          <p:nvPr>
            <p:ph type="ftr" idx="7"/>
          </p:nvPr>
        </p:nvSpPr>
        <p:spPr/>
        <p:txBody>
          <a:bodyPr/>
          <a:lstStyle/>
          <a:p>
            <a:r>
              <a:t>Footer</a:t>
            </a:r>
          </a:p>
        </p:txBody>
      </p:sp>
      <p:sp>
        <p:nvSpPr>
          <p:cNvPr id="4" name="PlaceHolder 3"/>
          <p:cNvSpPr>
            <a:spLocks noGrp="1"/>
          </p:cNvSpPr>
          <p:nvPr>
            <p:ph type="sldNum" idx="8"/>
          </p:nvPr>
        </p:nvSpPr>
        <p:spPr/>
        <p:txBody>
          <a:bodyPr/>
          <a:lstStyle/>
          <a:p>
            <a:fld id="{3BF97EF1-7E19-4EDB-A5ED-864E4CA49D6C}" type="slidenum">
              <a:t>‹#›</a:t>
            </a:fld>
            <a:endParaRPr/>
          </a:p>
        </p:txBody>
      </p:sp>
      <p:sp>
        <p:nvSpPr>
          <p:cNvPr id="5" name="PlaceHolder 4"/>
          <p:cNvSpPr>
            <a:spLocks noGrp="1"/>
          </p:cNvSpPr>
          <p:nvPr>
            <p:ph type="dt" idx="9"/>
          </p:nvPr>
        </p:nvSpPr>
        <p:spPr/>
        <p:txBody>
          <a:body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1097280" y="286560"/>
            <a:ext cx="10057680" cy="145008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0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07"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08"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6" name="PlaceHolder 5"/>
          <p:cNvSpPr>
            <a:spLocks noGrp="1"/>
          </p:cNvSpPr>
          <p:nvPr>
            <p:ph type="ftr" idx="7"/>
          </p:nvPr>
        </p:nvSpPr>
        <p:spPr/>
        <p:txBody>
          <a:bodyPr/>
          <a:lstStyle/>
          <a:p>
            <a:r>
              <a:t>Footer</a:t>
            </a:r>
          </a:p>
        </p:txBody>
      </p:sp>
      <p:sp>
        <p:nvSpPr>
          <p:cNvPr id="7" name="PlaceHolder 6"/>
          <p:cNvSpPr>
            <a:spLocks noGrp="1"/>
          </p:cNvSpPr>
          <p:nvPr>
            <p:ph type="sldNum" idx="8"/>
          </p:nvPr>
        </p:nvSpPr>
        <p:spPr/>
        <p:txBody>
          <a:bodyPr/>
          <a:lstStyle/>
          <a:p>
            <a:fld id="{3BDC648C-EAAF-449D-B18A-659CC79B1593}" type="slidenum">
              <a:t>‹#›</a:t>
            </a:fld>
            <a:endParaRPr/>
          </a:p>
        </p:txBody>
      </p:sp>
      <p:sp>
        <p:nvSpPr>
          <p:cNvPr id="8" name="PlaceHolder 7"/>
          <p:cNvSpPr>
            <a:spLocks noGrp="1"/>
          </p:cNvSpPr>
          <p:nvPr>
            <p:ph type="dt" idx="9"/>
          </p:nvPr>
        </p:nvSpPr>
        <p:spPr/>
        <p:txBody>
          <a:body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1097280" y="286560"/>
            <a:ext cx="10057680" cy="145008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1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1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12"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6" name="PlaceHolder 5"/>
          <p:cNvSpPr>
            <a:spLocks noGrp="1"/>
          </p:cNvSpPr>
          <p:nvPr>
            <p:ph type="ftr" idx="7"/>
          </p:nvPr>
        </p:nvSpPr>
        <p:spPr/>
        <p:txBody>
          <a:bodyPr/>
          <a:lstStyle/>
          <a:p>
            <a:r>
              <a:t>Footer</a:t>
            </a:r>
          </a:p>
        </p:txBody>
      </p:sp>
      <p:sp>
        <p:nvSpPr>
          <p:cNvPr id="7" name="PlaceHolder 6"/>
          <p:cNvSpPr>
            <a:spLocks noGrp="1"/>
          </p:cNvSpPr>
          <p:nvPr>
            <p:ph type="sldNum" idx="8"/>
          </p:nvPr>
        </p:nvSpPr>
        <p:spPr/>
        <p:txBody>
          <a:bodyPr/>
          <a:lstStyle/>
          <a:p>
            <a:fld id="{07D49664-0E56-420E-9CA0-039F84CFDC75}" type="slidenum">
              <a:t>‹#›</a:t>
            </a:fld>
            <a:endParaRPr/>
          </a:p>
        </p:txBody>
      </p:sp>
      <p:sp>
        <p:nvSpPr>
          <p:cNvPr id="8" name="PlaceHolder 7"/>
          <p:cNvSpPr>
            <a:spLocks noGrp="1"/>
          </p:cNvSpPr>
          <p:nvPr>
            <p:ph type="dt" idx="9"/>
          </p:nvPr>
        </p:nvSpPr>
        <p:spPr/>
        <p:txBody>
          <a:body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1097280" y="286560"/>
            <a:ext cx="10057680" cy="145008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14"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1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16"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6" name="PlaceHolder 5"/>
          <p:cNvSpPr>
            <a:spLocks noGrp="1"/>
          </p:cNvSpPr>
          <p:nvPr>
            <p:ph type="ftr" idx="7"/>
          </p:nvPr>
        </p:nvSpPr>
        <p:spPr/>
        <p:txBody>
          <a:bodyPr/>
          <a:lstStyle/>
          <a:p>
            <a:r>
              <a:t>Footer</a:t>
            </a:r>
          </a:p>
        </p:txBody>
      </p:sp>
      <p:sp>
        <p:nvSpPr>
          <p:cNvPr id="7" name="PlaceHolder 6"/>
          <p:cNvSpPr>
            <a:spLocks noGrp="1"/>
          </p:cNvSpPr>
          <p:nvPr>
            <p:ph type="sldNum" idx="8"/>
          </p:nvPr>
        </p:nvSpPr>
        <p:spPr/>
        <p:txBody>
          <a:bodyPr/>
          <a:lstStyle/>
          <a:p>
            <a:fld id="{A5BDB619-A840-4D43-BE33-CB462EF8A7CE}" type="slidenum">
              <a:t>‹#›</a:t>
            </a:fld>
            <a:endParaRPr/>
          </a:p>
        </p:txBody>
      </p:sp>
      <p:sp>
        <p:nvSpPr>
          <p:cNvPr id="8" name="PlaceHolder 7"/>
          <p:cNvSpPr>
            <a:spLocks noGrp="1"/>
          </p:cNvSpPr>
          <p:nvPr>
            <p:ph type="dt" idx="9"/>
          </p:nvPr>
        </p:nvSpPr>
        <p:spPr/>
        <p:txBody>
          <a:body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1097280" y="286560"/>
            <a:ext cx="10057680" cy="145008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18"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19"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 name="PlaceHolder 4"/>
          <p:cNvSpPr>
            <a:spLocks noGrp="1"/>
          </p:cNvSpPr>
          <p:nvPr>
            <p:ph type="ftr" idx="7"/>
          </p:nvPr>
        </p:nvSpPr>
        <p:spPr/>
        <p:txBody>
          <a:bodyPr/>
          <a:lstStyle/>
          <a:p>
            <a:r>
              <a:t>Footer</a:t>
            </a:r>
          </a:p>
        </p:txBody>
      </p:sp>
      <p:sp>
        <p:nvSpPr>
          <p:cNvPr id="6" name="PlaceHolder 5"/>
          <p:cNvSpPr>
            <a:spLocks noGrp="1"/>
          </p:cNvSpPr>
          <p:nvPr>
            <p:ph type="sldNum" idx="8"/>
          </p:nvPr>
        </p:nvSpPr>
        <p:spPr/>
        <p:txBody>
          <a:bodyPr/>
          <a:lstStyle/>
          <a:p>
            <a:fld id="{DBC98074-9A4B-47AB-A829-E50189534F9F}" type="slidenum">
              <a:t>‹#›</a:t>
            </a:fld>
            <a:endParaRPr/>
          </a:p>
        </p:txBody>
      </p:sp>
      <p:sp>
        <p:nvSpPr>
          <p:cNvPr id="7" name="PlaceHolder 6"/>
          <p:cNvSpPr>
            <a:spLocks noGrp="1"/>
          </p:cNvSpPr>
          <p:nvPr>
            <p:ph type="dt" idx="9"/>
          </p:nvPr>
        </p:nvSpPr>
        <p:spPr/>
        <p:txBody>
          <a:body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1097280" y="286560"/>
            <a:ext cx="10057680" cy="145008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21"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2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23"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24"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7" name="PlaceHolder 6"/>
          <p:cNvSpPr>
            <a:spLocks noGrp="1"/>
          </p:cNvSpPr>
          <p:nvPr>
            <p:ph type="ftr" idx="7"/>
          </p:nvPr>
        </p:nvSpPr>
        <p:spPr/>
        <p:txBody>
          <a:bodyPr/>
          <a:lstStyle/>
          <a:p>
            <a:r>
              <a:t>Footer</a:t>
            </a:r>
          </a:p>
        </p:txBody>
      </p:sp>
      <p:sp>
        <p:nvSpPr>
          <p:cNvPr id="8" name="PlaceHolder 7"/>
          <p:cNvSpPr>
            <a:spLocks noGrp="1"/>
          </p:cNvSpPr>
          <p:nvPr>
            <p:ph type="sldNum" idx="8"/>
          </p:nvPr>
        </p:nvSpPr>
        <p:spPr/>
        <p:txBody>
          <a:bodyPr/>
          <a:lstStyle/>
          <a:p>
            <a:fld id="{498930CA-8354-4B43-935C-B96F796D6FA4}" type="slidenum">
              <a:t>‹#›</a:t>
            </a:fld>
            <a:endParaRPr/>
          </a:p>
        </p:txBody>
      </p:sp>
      <p:sp>
        <p:nvSpPr>
          <p:cNvPr id="9" name="PlaceHolder 8"/>
          <p:cNvSpPr>
            <a:spLocks noGrp="1"/>
          </p:cNvSpPr>
          <p:nvPr>
            <p:ph type="dt" idx="9"/>
          </p:nvPr>
        </p:nvSpPr>
        <p:spPr/>
        <p:txBody>
          <a:body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1097280" y="286560"/>
            <a:ext cx="10057680" cy="145008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26"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27"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28"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29"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30"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31"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9" name="PlaceHolder 8"/>
          <p:cNvSpPr>
            <a:spLocks noGrp="1"/>
          </p:cNvSpPr>
          <p:nvPr>
            <p:ph type="ftr" idx="7"/>
          </p:nvPr>
        </p:nvSpPr>
        <p:spPr/>
        <p:txBody>
          <a:bodyPr/>
          <a:lstStyle/>
          <a:p>
            <a:r>
              <a:t>Footer</a:t>
            </a:r>
          </a:p>
        </p:txBody>
      </p:sp>
      <p:sp>
        <p:nvSpPr>
          <p:cNvPr id="10" name="PlaceHolder 9"/>
          <p:cNvSpPr>
            <a:spLocks noGrp="1"/>
          </p:cNvSpPr>
          <p:nvPr>
            <p:ph type="sldNum" idx="8"/>
          </p:nvPr>
        </p:nvSpPr>
        <p:spPr/>
        <p:txBody>
          <a:bodyPr/>
          <a:lstStyle/>
          <a:p>
            <a:fld id="{BF8BE0F9-9A20-446C-85A9-6EA83EE79FB8}" type="slidenum">
              <a:t>‹#›</a:t>
            </a:fld>
            <a:endParaRPr/>
          </a:p>
        </p:txBody>
      </p:sp>
      <p:sp>
        <p:nvSpPr>
          <p:cNvPr id="11" name="PlaceHolder 10"/>
          <p:cNvSpPr>
            <a:spLocks noGrp="1"/>
          </p:cNvSpPr>
          <p:nvPr>
            <p:ph type="dt" idx="9"/>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1097280" y="286560"/>
            <a:ext cx="10057680" cy="145008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4"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5"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 name="PlaceHolder 4"/>
          <p:cNvSpPr>
            <a:spLocks noGrp="1"/>
          </p:cNvSpPr>
          <p:nvPr>
            <p:ph type="ftr" idx="1"/>
          </p:nvPr>
        </p:nvSpPr>
        <p:spPr/>
        <p:txBody>
          <a:bodyPr/>
          <a:lstStyle/>
          <a:p>
            <a:r>
              <a:t>Footer</a:t>
            </a:r>
          </a:p>
        </p:txBody>
      </p:sp>
      <p:sp>
        <p:nvSpPr>
          <p:cNvPr id="6" name="PlaceHolder 5"/>
          <p:cNvSpPr>
            <a:spLocks noGrp="1"/>
          </p:cNvSpPr>
          <p:nvPr>
            <p:ph type="sldNum" idx="2"/>
          </p:nvPr>
        </p:nvSpPr>
        <p:spPr/>
        <p:txBody>
          <a:bodyPr/>
          <a:lstStyle/>
          <a:p>
            <a:fld id="{706039EC-717E-48E8-B84C-4CF69423ABBC}" type="slidenum">
              <a:t>‹#›</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E99D7-1EE5-4262-9359-A0E2B733116C}"/>
              </a:ext>
            </a:extLst>
          </p:cNvPr>
          <p:cNvSpPr>
            <a:spLocks noGrp="1"/>
          </p:cNvSpPr>
          <p:nvPr>
            <p:ph type="title"/>
          </p:nvPr>
        </p:nvSpPr>
        <p:spPr>
          <a:xfrm>
            <a:off x="1371600" y="793080"/>
            <a:ext cx="10240903" cy="123348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3DA1C5-272A-45C2-A11A-E7769A27D32F}"/>
              </a:ext>
            </a:extLst>
          </p:cNvPr>
          <p:cNvSpPr>
            <a:spLocks noGrp="1"/>
          </p:cNvSpPr>
          <p:nvPr>
            <p:ph idx="1"/>
          </p:nvPr>
        </p:nvSpPr>
        <p:spPr>
          <a:xfrm>
            <a:off x="1371600" y="2114939"/>
            <a:ext cx="10240903" cy="395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D63DA15-1EAB-4524-9BB7-8A7DA82A20AD}"/>
              </a:ext>
            </a:extLst>
          </p:cNvPr>
          <p:cNvSpPr>
            <a:spLocks noGrp="1"/>
          </p:cNvSpPr>
          <p:nvPr>
            <p:ph type="dt" sz="half" idx="10"/>
          </p:nvPr>
        </p:nvSpPr>
        <p:spPr/>
        <p:txBody>
          <a:bodyPr/>
          <a:lstStyle/>
          <a:p>
            <a:fld id="{6B12B50C-7EEE-46CD-BAF7-BBC4026D959A}" type="datetime2">
              <a:rPr lang="en-US" smtClean="0"/>
              <a:t>Thursday, October 12, 2023</a:t>
            </a:fld>
            <a:endParaRPr lang="en-US"/>
          </a:p>
        </p:txBody>
      </p:sp>
      <p:sp>
        <p:nvSpPr>
          <p:cNvPr id="5" name="Footer Placeholder 4">
            <a:extLst>
              <a:ext uri="{FF2B5EF4-FFF2-40B4-BE49-F238E27FC236}">
                <a16:creationId xmlns:a16="http://schemas.microsoft.com/office/drawing/2014/main" id="{A1EB93B9-7818-489D-AFFB-B6EAD27FF1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528D36-894E-4FCB-B8BB-84DE89949B23}"/>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16757959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0"/>
          </p:nvPr>
        </p:nvSpPr>
        <p:spPr/>
        <p:txBody>
          <a:bodyPr/>
          <a:lstStyle/>
          <a:p>
            <a:r>
              <a:t>Footer</a:t>
            </a:r>
          </a:p>
        </p:txBody>
      </p:sp>
      <p:sp>
        <p:nvSpPr>
          <p:cNvPr id="3" name="PlaceHolder 2"/>
          <p:cNvSpPr>
            <a:spLocks noGrp="1"/>
          </p:cNvSpPr>
          <p:nvPr>
            <p:ph type="sldNum" idx="11"/>
          </p:nvPr>
        </p:nvSpPr>
        <p:spPr/>
        <p:txBody>
          <a:bodyPr/>
          <a:lstStyle/>
          <a:p>
            <a:fld id="{2FD32856-7602-4117-B844-5E6C9672BE64}" type="slidenum">
              <a:t>‹#›</a:t>
            </a:fld>
            <a:endParaRPr/>
          </a:p>
        </p:txBody>
      </p:sp>
      <p:sp>
        <p:nvSpPr>
          <p:cNvPr id="4" name="PlaceHolder 3"/>
          <p:cNvSpPr>
            <a:spLocks noGrp="1"/>
          </p:cNvSpPr>
          <p:nvPr>
            <p:ph type="dt" idx="12"/>
          </p:nvPr>
        </p:nvSpPr>
        <p:spPr/>
        <p:txBody>
          <a:body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40" name="PlaceHolder 1"/>
          <p:cNvSpPr>
            <a:spLocks noGrp="1"/>
          </p:cNvSpPr>
          <p:nvPr>
            <p:ph type="title"/>
          </p:nvPr>
        </p:nvSpPr>
        <p:spPr>
          <a:xfrm>
            <a:off x="1097280" y="286560"/>
            <a:ext cx="10057680" cy="145008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41"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pl-PL" sz="3200" b="0" strike="noStrike" spc="-1">
              <a:solidFill>
                <a:srgbClr val="000000"/>
              </a:solidFill>
              <a:latin typeface="Arial"/>
            </a:endParaRPr>
          </a:p>
        </p:txBody>
      </p:sp>
      <p:sp>
        <p:nvSpPr>
          <p:cNvPr id="4" name="PlaceHolder 3"/>
          <p:cNvSpPr>
            <a:spLocks noGrp="1"/>
          </p:cNvSpPr>
          <p:nvPr>
            <p:ph type="ftr" idx="10"/>
          </p:nvPr>
        </p:nvSpPr>
        <p:spPr/>
        <p:txBody>
          <a:bodyPr/>
          <a:lstStyle/>
          <a:p>
            <a:r>
              <a:t>Footer</a:t>
            </a:r>
          </a:p>
        </p:txBody>
      </p:sp>
      <p:sp>
        <p:nvSpPr>
          <p:cNvPr id="5" name="PlaceHolder 4"/>
          <p:cNvSpPr>
            <a:spLocks noGrp="1"/>
          </p:cNvSpPr>
          <p:nvPr>
            <p:ph type="sldNum" idx="11"/>
          </p:nvPr>
        </p:nvSpPr>
        <p:spPr/>
        <p:txBody>
          <a:bodyPr/>
          <a:lstStyle/>
          <a:p>
            <a:fld id="{4333BE52-EF7D-40CD-A52A-78858E199BBB}" type="slidenum">
              <a:t>‹#›</a:t>
            </a:fld>
            <a:endParaRPr/>
          </a:p>
        </p:txBody>
      </p:sp>
      <p:sp>
        <p:nvSpPr>
          <p:cNvPr id="6" name="PlaceHolder 5"/>
          <p:cNvSpPr>
            <a:spLocks noGrp="1"/>
          </p:cNvSpPr>
          <p:nvPr>
            <p:ph type="dt" idx="12"/>
          </p:nvPr>
        </p:nvSpPr>
        <p:spPr/>
        <p:txBody>
          <a:body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1097280" y="286560"/>
            <a:ext cx="10057680" cy="145008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43"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 name="PlaceHolder 3"/>
          <p:cNvSpPr>
            <a:spLocks noGrp="1"/>
          </p:cNvSpPr>
          <p:nvPr>
            <p:ph type="ftr" idx="10"/>
          </p:nvPr>
        </p:nvSpPr>
        <p:spPr/>
        <p:txBody>
          <a:bodyPr/>
          <a:lstStyle/>
          <a:p>
            <a:r>
              <a:t>Footer</a:t>
            </a:r>
          </a:p>
        </p:txBody>
      </p:sp>
      <p:sp>
        <p:nvSpPr>
          <p:cNvPr id="5" name="PlaceHolder 4"/>
          <p:cNvSpPr>
            <a:spLocks noGrp="1"/>
          </p:cNvSpPr>
          <p:nvPr>
            <p:ph type="sldNum" idx="11"/>
          </p:nvPr>
        </p:nvSpPr>
        <p:spPr/>
        <p:txBody>
          <a:bodyPr/>
          <a:lstStyle/>
          <a:p>
            <a:fld id="{935C2416-E58D-4832-A6A2-9E23902AFF68}" type="slidenum">
              <a:t>‹#›</a:t>
            </a:fld>
            <a:endParaRPr/>
          </a:p>
        </p:txBody>
      </p:sp>
      <p:sp>
        <p:nvSpPr>
          <p:cNvPr id="6" name="PlaceHolder 5"/>
          <p:cNvSpPr>
            <a:spLocks noGrp="1"/>
          </p:cNvSpPr>
          <p:nvPr>
            <p:ph type="dt" idx="12"/>
          </p:nvPr>
        </p:nvSpPr>
        <p:spPr/>
        <p:txBody>
          <a:body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1097280" y="286560"/>
            <a:ext cx="10057680" cy="145008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45"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46"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 name="PlaceHolder 4"/>
          <p:cNvSpPr>
            <a:spLocks noGrp="1"/>
          </p:cNvSpPr>
          <p:nvPr>
            <p:ph type="ftr" idx="10"/>
          </p:nvPr>
        </p:nvSpPr>
        <p:spPr/>
        <p:txBody>
          <a:bodyPr/>
          <a:lstStyle/>
          <a:p>
            <a:r>
              <a:t>Footer</a:t>
            </a:r>
          </a:p>
        </p:txBody>
      </p:sp>
      <p:sp>
        <p:nvSpPr>
          <p:cNvPr id="6" name="PlaceHolder 5"/>
          <p:cNvSpPr>
            <a:spLocks noGrp="1"/>
          </p:cNvSpPr>
          <p:nvPr>
            <p:ph type="sldNum" idx="11"/>
          </p:nvPr>
        </p:nvSpPr>
        <p:spPr/>
        <p:txBody>
          <a:bodyPr/>
          <a:lstStyle/>
          <a:p>
            <a:fld id="{1686D8BF-01D1-44D7-AF52-D9365003D66B}" type="slidenum">
              <a:t>‹#›</a:t>
            </a:fld>
            <a:endParaRPr/>
          </a:p>
        </p:txBody>
      </p:sp>
      <p:sp>
        <p:nvSpPr>
          <p:cNvPr id="7" name="PlaceHolder 6"/>
          <p:cNvSpPr>
            <a:spLocks noGrp="1"/>
          </p:cNvSpPr>
          <p:nvPr>
            <p:ph type="dt" idx="12"/>
          </p:nvPr>
        </p:nvSpPr>
        <p:spPr/>
        <p:txBody>
          <a:body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47" name="PlaceHolder 1"/>
          <p:cNvSpPr>
            <a:spLocks noGrp="1"/>
          </p:cNvSpPr>
          <p:nvPr>
            <p:ph type="title"/>
          </p:nvPr>
        </p:nvSpPr>
        <p:spPr>
          <a:xfrm>
            <a:off x="1097280" y="286560"/>
            <a:ext cx="10057680" cy="145008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 name="PlaceHolder 2"/>
          <p:cNvSpPr>
            <a:spLocks noGrp="1"/>
          </p:cNvSpPr>
          <p:nvPr>
            <p:ph type="ftr" idx="10"/>
          </p:nvPr>
        </p:nvSpPr>
        <p:spPr/>
        <p:txBody>
          <a:bodyPr/>
          <a:lstStyle/>
          <a:p>
            <a:r>
              <a:t>Footer</a:t>
            </a:r>
          </a:p>
        </p:txBody>
      </p:sp>
      <p:sp>
        <p:nvSpPr>
          <p:cNvPr id="4" name="PlaceHolder 3"/>
          <p:cNvSpPr>
            <a:spLocks noGrp="1"/>
          </p:cNvSpPr>
          <p:nvPr>
            <p:ph type="sldNum" idx="11"/>
          </p:nvPr>
        </p:nvSpPr>
        <p:spPr/>
        <p:txBody>
          <a:bodyPr/>
          <a:lstStyle/>
          <a:p>
            <a:fld id="{02F0CE2A-DECF-4027-9E6E-270E8E544B13}" type="slidenum">
              <a:t>‹#›</a:t>
            </a:fld>
            <a:endParaRPr/>
          </a:p>
        </p:txBody>
      </p:sp>
      <p:sp>
        <p:nvSpPr>
          <p:cNvPr id="5" name="PlaceHolder 4"/>
          <p:cNvSpPr>
            <a:spLocks noGrp="1"/>
          </p:cNvSpPr>
          <p:nvPr>
            <p:ph type="dt" idx="12"/>
          </p:nvPr>
        </p:nvSpPr>
        <p:spPr/>
        <p:txBody>
          <a:body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8" name="PlaceHolder 1"/>
          <p:cNvSpPr>
            <a:spLocks noGrp="1"/>
          </p:cNvSpPr>
          <p:nvPr>
            <p:ph type="subTitle"/>
          </p:nvPr>
        </p:nvSpPr>
        <p:spPr>
          <a:xfrm>
            <a:off x="1097280" y="286560"/>
            <a:ext cx="10057680" cy="6723000"/>
          </a:xfrm>
          <a:prstGeom prst="rect">
            <a:avLst/>
          </a:prstGeom>
          <a:noFill/>
          <a:ln w="0">
            <a:noFill/>
          </a:ln>
        </p:spPr>
        <p:txBody>
          <a:bodyPr lIns="0" tIns="0" rIns="0" bIns="0" anchor="ctr">
            <a:noAutofit/>
          </a:bodyPr>
          <a:lstStyle/>
          <a:p>
            <a:pPr algn="ctr"/>
            <a:endParaRPr lang="pl-PL" sz="3200" b="0" strike="noStrike" spc="-1">
              <a:solidFill>
                <a:srgbClr val="000000"/>
              </a:solidFill>
              <a:latin typeface="Arial"/>
            </a:endParaRPr>
          </a:p>
        </p:txBody>
      </p:sp>
      <p:sp>
        <p:nvSpPr>
          <p:cNvPr id="3" name="PlaceHolder 2"/>
          <p:cNvSpPr>
            <a:spLocks noGrp="1"/>
          </p:cNvSpPr>
          <p:nvPr>
            <p:ph type="ftr" idx="10"/>
          </p:nvPr>
        </p:nvSpPr>
        <p:spPr/>
        <p:txBody>
          <a:bodyPr/>
          <a:lstStyle/>
          <a:p>
            <a:r>
              <a:t>Footer</a:t>
            </a:r>
          </a:p>
        </p:txBody>
      </p:sp>
      <p:sp>
        <p:nvSpPr>
          <p:cNvPr id="4" name="PlaceHolder 3"/>
          <p:cNvSpPr>
            <a:spLocks noGrp="1"/>
          </p:cNvSpPr>
          <p:nvPr>
            <p:ph type="sldNum" idx="11"/>
          </p:nvPr>
        </p:nvSpPr>
        <p:spPr/>
        <p:txBody>
          <a:bodyPr/>
          <a:lstStyle/>
          <a:p>
            <a:fld id="{063D389E-1436-41FE-B7A7-A9F0BD27C745}" type="slidenum">
              <a:t>‹#›</a:t>
            </a:fld>
            <a:endParaRPr/>
          </a:p>
        </p:txBody>
      </p:sp>
      <p:sp>
        <p:nvSpPr>
          <p:cNvPr id="5" name="PlaceHolder 4"/>
          <p:cNvSpPr>
            <a:spLocks noGrp="1"/>
          </p:cNvSpPr>
          <p:nvPr>
            <p:ph type="dt" idx="12"/>
          </p:nvPr>
        </p:nvSpPr>
        <p:spPr/>
        <p:txBody>
          <a:body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1097280" y="286560"/>
            <a:ext cx="10057680" cy="145008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50"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51"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52"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6" name="PlaceHolder 5"/>
          <p:cNvSpPr>
            <a:spLocks noGrp="1"/>
          </p:cNvSpPr>
          <p:nvPr>
            <p:ph type="ftr" idx="10"/>
          </p:nvPr>
        </p:nvSpPr>
        <p:spPr/>
        <p:txBody>
          <a:bodyPr/>
          <a:lstStyle/>
          <a:p>
            <a:r>
              <a:t>Footer</a:t>
            </a:r>
          </a:p>
        </p:txBody>
      </p:sp>
      <p:sp>
        <p:nvSpPr>
          <p:cNvPr id="7" name="PlaceHolder 6"/>
          <p:cNvSpPr>
            <a:spLocks noGrp="1"/>
          </p:cNvSpPr>
          <p:nvPr>
            <p:ph type="sldNum" idx="11"/>
          </p:nvPr>
        </p:nvSpPr>
        <p:spPr/>
        <p:txBody>
          <a:bodyPr/>
          <a:lstStyle/>
          <a:p>
            <a:fld id="{F05E30B3-7BCC-4378-A527-35B9C70F3D2C}" type="slidenum">
              <a:t>‹#›</a:t>
            </a:fld>
            <a:endParaRPr/>
          </a:p>
        </p:txBody>
      </p:sp>
      <p:sp>
        <p:nvSpPr>
          <p:cNvPr id="8" name="PlaceHolder 7"/>
          <p:cNvSpPr>
            <a:spLocks noGrp="1"/>
          </p:cNvSpPr>
          <p:nvPr>
            <p:ph type="dt" idx="12"/>
          </p:nvPr>
        </p:nvSpPr>
        <p:spPr/>
        <p:txBody>
          <a:body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3" name="PlaceHolder 1"/>
          <p:cNvSpPr>
            <a:spLocks noGrp="1"/>
          </p:cNvSpPr>
          <p:nvPr>
            <p:ph type="title"/>
          </p:nvPr>
        </p:nvSpPr>
        <p:spPr>
          <a:xfrm>
            <a:off x="1097280" y="286560"/>
            <a:ext cx="10057680" cy="145008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54"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5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56"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6" name="PlaceHolder 5"/>
          <p:cNvSpPr>
            <a:spLocks noGrp="1"/>
          </p:cNvSpPr>
          <p:nvPr>
            <p:ph type="ftr" idx="10"/>
          </p:nvPr>
        </p:nvSpPr>
        <p:spPr/>
        <p:txBody>
          <a:bodyPr/>
          <a:lstStyle/>
          <a:p>
            <a:r>
              <a:t>Footer</a:t>
            </a:r>
          </a:p>
        </p:txBody>
      </p:sp>
      <p:sp>
        <p:nvSpPr>
          <p:cNvPr id="7" name="PlaceHolder 6"/>
          <p:cNvSpPr>
            <a:spLocks noGrp="1"/>
          </p:cNvSpPr>
          <p:nvPr>
            <p:ph type="sldNum" idx="11"/>
          </p:nvPr>
        </p:nvSpPr>
        <p:spPr/>
        <p:txBody>
          <a:bodyPr/>
          <a:lstStyle/>
          <a:p>
            <a:fld id="{673F076A-F71A-4B19-B458-96D81B9E3DFF}" type="slidenum">
              <a:t>‹#›</a:t>
            </a:fld>
            <a:endParaRPr/>
          </a:p>
        </p:txBody>
      </p:sp>
      <p:sp>
        <p:nvSpPr>
          <p:cNvPr id="8" name="PlaceHolder 7"/>
          <p:cNvSpPr>
            <a:spLocks noGrp="1"/>
          </p:cNvSpPr>
          <p:nvPr>
            <p:ph type="dt" idx="12"/>
          </p:nvPr>
        </p:nvSpPr>
        <p:spPr/>
        <p:txBody>
          <a:body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1097280" y="286560"/>
            <a:ext cx="10057680" cy="145008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58"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59"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60"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6" name="PlaceHolder 5"/>
          <p:cNvSpPr>
            <a:spLocks noGrp="1"/>
          </p:cNvSpPr>
          <p:nvPr>
            <p:ph type="ftr" idx="10"/>
          </p:nvPr>
        </p:nvSpPr>
        <p:spPr/>
        <p:txBody>
          <a:bodyPr/>
          <a:lstStyle/>
          <a:p>
            <a:r>
              <a:t>Footer</a:t>
            </a:r>
          </a:p>
        </p:txBody>
      </p:sp>
      <p:sp>
        <p:nvSpPr>
          <p:cNvPr id="7" name="PlaceHolder 6"/>
          <p:cNvSpPr>
            <a:spLocks noGrp="1"/>
          </p:cNvSpPr>
          <p:nvPr>
            <p:ph type="sldNum" idx="11"/>
          </p:nvPr>
        </p:nvSpPr>
        <p:spPr/>
        <p:txBody>
          <a:bodyPr/>
          <a:lstStyle/>
          <a:p>
            <a:fld id="{41776919-7815-4290-B607-69329016A454}" type="slidenum">
              <a:t>‹#›</a:t>
            </a:fld>
            <a:endParaRPr/>
          </a:p>
        </p:txBody>
      </p:sp>
      <p:sp>
        <p:nvSpPr>
          <p:cNvPr id="8" name="PlaceHolder 7"/>
          <p:cNvSpPr>
            <a:spLocks noGrp="1"/>
          </p:cNvSpPr>
          <p:nvPr>
            <p:ph type="dt" idx="12"/>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1097280" y="286560"/>
            <a:ext cx="10057680" cy="145008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 name="PlaceHolder 2"/>
          <p:cNvSpPr>
            <a:spLocks noGrp="1"/>
          </p:cNvSpPr>
          <p:nvPr>
            <p:ph type="ftr" idx="1"/>
          </p:nvPr>
        </p:nvSpPr>
        <p:spPr/>
        <p:txBody>
          <a:bodyPr/>
          <a:lstStyle/>
          <a:p>
            <a:r>
              <a:t>Footer</a:t>
            </a:r>
          </a:p>
        </p:txBody>
      </p:sp>
      <p:sp>
        <p:nvSpPr>
          <p:cNvPr id="4" name="PlaceHolder 3"/>
          <p:cNvSpPr>
            <a:spLocks noGrp="1"/>
          </p:cNvSpPr>
          <p:nvPr>
            <p:ph type="sldNum" idx="2"/>
          </p:nvPr>
        </p:nvSpPr>
        <p:spPr/>
        <p:txBody>
          <a:bodyPr/>
          <a:lstStyle/>
          <a:p>
            <a:fld id="{D9254700-0101-4AEA-AD21-B26806E591A7}" type="slidenum">
              <a:t>‹#›</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61" name="PlaceHolder 1"/>
          <p:cNvSpPr>
            <a:spLocks noGrp="1"/>
          </p:cNvSpPr>
          <p:nvPr>
            <p:ph type="title"/>
          </p:nvPr>
        </p:nvSpPr>
        <p:spPr>
          <a:xfrm>
            <a:off x="1097280" y="286560"/>
            <a:ext cx="10057680" cy="145008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62"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63"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 name="PlaceHolder 4"/>
          <p:cNvSpPr>
            <a:spLocks noGrp="1"/>
          </p:cNvSpPr>
          <p:nvPr>
            <p:ph type="ftr" idx="10"/>
          </p:nvPr>
        </p:nvSpPr>
        <p:spPr/>
        <p:txBody>
          <a:bodyPr/>
          <a:lstStyle/>
          <a:p>
            <a:r>
              <a:t>Footer</a:t>
            </a:r>
          </a:p>
        </p:txBody>
      </p:sp>
      <p:sp>
        <p:nvSpPr>
          <p:cNvPr id="6" name="PlaceHolder 5"/>
          <p:cNvSpPr>
            <a:spLocks noGrp="1"/>
          </p:cNvSpPr>
          <p:nvPr>
            <p:ph type="sldNum" idx="11"/>
          </p:nvPr>
        </p:nvSpPr>
        <p:spPr/>
        <p:txBody>
          <a:bodyPr/>
          <a:lstStyle/>
          <a:p>
            <a:fld id="{8CD96A4E-5E34-4BCE-8235-65B2B60A5E10}" type="slidenum">
              <a:t>‹#›</a:t>
            </a:fld>
            <a:endParaRPr/>
          </a:p>
        </p:txBody>
      </p:sp>
      <p:sp>
        <p:nvSpPr>
          <p:cNvPr id="7" name="PlaceHolder 6"/>
          <p:cNvSpPr>
            <a:spLocks noGrp="1"/>
          </p:cNvSpPr>
          <p:nvPr>
            <p:ph type="dt" idx="12"/>
          </p:nvPr>
        </p:nvSpPr>
        <p:spPr/>
        <p:txBody>
          <a:body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1097280" y="286560"/>
            <a:ext cx="10057680" cy="145008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6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66"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67"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68"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7" name="PlaceHolder 6"/>
          <p:cNvSpPr>
            <a:spLocks noGrp="1"/>
          </p:cNvSpPr>
          <p:nvPr>
            <p:ph type="ftr" idx="10"/>
          </p:nvPr>
        </p:nvSpPr>
        <p:spPr/>
        <p:txBody>
          <a:bodyPr/>
          <a:lstStyle/>
          <a:p>
            <a:r>
              <a:t>Footer</a:t>
            </a:r>
          </a:p>
        </p:txBody>
      </p:sp>
      <p:sp>
        <p:nvSpPr>
          <p:cNvPr id="8" name="PlaceHolder 7"/>
          <p:cNvSpPr>
            <a:spLocks noGrp="1"/>
          </p:cNvSpPr>
          <p:nvPr>
            <p:ph type="sldNum" idx="11"/>
          </p:nvPr>
        </p:nvSpPr>
        <p:spPr/>
        <p:txBody>
          <a:bodyPr/>
          <a:lstStyle/>
          <a:p>
            <a:fld id="{01CDF4B7-69D4-4016-81CB-76FBEDE4676C}" type="slidenum">
              <a:t>‹#›</a:t>
            </a:fld>
            <a:endParaRPr/>
          </a:p>
        </p:txBody>
      </p:sp>
      <p:sp>
        <p:nvSpPr>
          <p:cNvPr id="9" name="PlaceHolder 8"/>
          <p:cNvSpPr>
            <a:spLocks noGrp="1"/>
          </p:cNvSpPr>
          <p:nvPr>
            <p:ph type="dt" idx="12"/>
          </p:nvPr>
        </p:nvSpPr>
        <p:spPr/>
        <p:txBody>
          <a:body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69" name="PlaceHolder 1"/>
          <p:cNvSpPr>
            <a:spLocks noGrp="1"/>
          </p:cNvSpPr>
          <p:nvPr>
            <p:ph type="title"/>
          </p:nvPr>
        </p:nvSpPr>
        <p:spPr>
          <a:xfrm>
            <a:off x="1097280" y="286560"/>
            <a:ext cx="10057680" cy="145008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70"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71"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72"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73"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74"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75"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9" name="PlaceHolder 8"/>
          <p:cNvSpPr>
            <a:spLocks noGrp="1"/>
          </p:cNvSpPr>
          <p:nvPr>
            <p:ph type="ftr" idx="10"/>
          </p:nvPr>
        </p:nvSpPr>
        <p:spPr/>
        <p:txBody>
          <a:bodyPr/>
          <a:lstStyle/>
          <a:p>
            <a:r>
              <a:t>Footer</a:t>
            </a:r>
          </a:p>
        </p:txBody>
      </p:sp>
      <p:sp>
        <p:nvSpPr>
          <p:cNvPr id="10" name="PlaceHolder 9"/>
          <p:cNvSpPr>
            <a:spLocks noGrp="1"/>
          </p:cNvSpPr>
          <p:nvPr>
            <p:ph type="sldNum" idx="11"/>
          </p:nvPr>
        </p:nvSpPr>
        <p:spPr/>
        <p:txBody>
          <a:bodyPr/>
          <a:lstStyle/>
          <a:p>
            <a:fld id="{4E01BD5F-747E-41AD-BD22-E899A840BBFD}" type="slidenum">
              <a:t>‹#›</a:t>
            </a:fld>
            <a:endParaRPr/>
          </a:p>
        </p:txBody>
      </p:sp>
      <p:sp>
        <p:nvSpPr>
          <p:cNvPr id="11" name="PlaceHolder 10"/>
          <p:cNvSpPr>
            <a:spLocks noGrp="1"/>
          </p:cNvSpPr>
          <p:nvPr>
            <p:ph type="dt" idx="12"/>
          </p:nvPr>
        </p:nvSpPr>
        <p:spPr/>
        <p:txBody>
          <a:body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3"/>
          </p:nvPr>
        </p:nvSpPr>
        <p:spPr/>
        <p:txBody>
          <a:bodyPr/>
          <a:lstStyle/>
          <a:p>
            <a:r>
              <a:t>Footer</a:t>
            </a:r>
          </a:p>
        </p:txBody>
      </p:sp>
      <p:sp>
        <p:nvSpPr>
          <p:cNvPr id="3" name="PlaceHolder 2"/>
          <p:cNvSpPr>
            <a:spLocks noGrp="1"/>
          </p:cNvSpPr>
          <p:nvPr>
            <p:ph type="sldNum" idx="14"/>
          </p:nvPr>
        </p:nvSpPr>
        <p:spPr/>
        <p:txBody>
          <a:bodyPr/>
          <a:lstStyle/>
          <a:p>
            <a:fld id="{A3D82C26-5A8B-46DE-AC53-090C95343A6F}" type="slidenum">
              <a:t>‹#›</a:t>
            </a:fld>
            <a:endParaRPr/>
          </a:p>
        </p:txBody>
      </p:sp>
      <p:sp>
        <p:nvSpPr>
          <p:cNvPr id="4" name="PlaceHolder 3"/>
          <p:cNvSpPr>
            <a:spLocks noGrp="1"/>
          </p:cNvSpPr>
          <p:nvPr>
            <p:ph type="dt" idx="15"/>
          </p:nvPr>
        </p:nvSpPr>
        <p:spPr/>
        <p:txBody>
          <a:body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83" name="PlaceHolder 1"/>
          <p:cNvSpPr>
            <a:spLocks noGrp="1"/>
          </p:cNvSpPr>
          <p:nvPr>
            <p:ph type="title"/>
          </p:nvPr>
        </p:nvSpPr>
        <p:spPr>
          <a:xfrm>
            <a:off x="1097280" y="286560"/>
            <a:ext cx="10057680" cy="145008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84"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pl-PL" sz="3200" b="0" strike="noStrike" spc="-1">
              <a:solidFill>
                <a:srgbClr val="000000"/>
              </a:solidFill>
              <a:latin typeface="Arial"/>
            </a:endParaRPr>
          </a:p>
        </p:txBody>
      </p:sp>
      <p:sp>
        <p:nvSpPr>
          <p:cNvPr id="4" name="PlaceHolder 3"/>
          <p:cNvSpPr>
            <a:spLocks noGrp="1"/>
          </p:cNvSpPr>
          <p:nvPr>
            <p:ph type="ftr" idx="13"/>
          </p:nvPr>
        </p:nvSpPr>
        <p:spPr/>
        <p:txBody>
          <a:bodyPr/>
          <a:lstStyle/>
          <a:p>
            <a:r>
              <a:t>Footer</a:t>
            </a:r>
          </a:p>
        </p:txBody>
      </p:sp>
      <p:sp>
        <p:nvSpPr>
          <p:cNvPr id="5" name="PlaceHolder 4"/>
          <p:cNvSpPr>
            <a:spLocks noGrp="1"/>
          </p:cNvSpPr>
          <p:nvPr>
            <p:ph type="sldNum" idx="14"/>
          </p:nvPr>
        </p:nvSpPr>
        <p:spPr/>
        <p:txBody>
          <a:bodyPr/>
          <a:lstStyle/>
          <a:p>
            <a:fld id="{564B043D-5F5E-4C9C-A440-82CC8780C367}" type="slidenum">
              <a:t>‹#›</a:t>
            </a:fld>
            <a:endParaRPr/>
          </a:p>
        </p:txBody>
      </p:sp>
      <p:sp>
        <p:nvSpPr>
          <p:cNvPr id="6" name="PlaceHolder 5"/>
          <p:cNvSpPr>
            <a:spLocks noGrp="1"/>
          </p:cNvSpPr>
          <p:nvPr>
            <p:ph type="dt" idx="15"/>
          </p:nvPr>
        </p:nvSpPr>
        <p:spPr/>
        <p:txBody>
          <a:body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85" name="PlaceHolder 1"/>
          <p:cNvSpPr>
            <a:spLocks noGrp="1"/>
          </p:cNvSpPr>
          <p:nvPr>
            <p:ph type="title"/>
          </p:nvPr>
        </p:nvSpPr>
        <p:spPr>
          <a:xfrm>
            <a:off x="1097280" y="286560"/>
            <a:ext cx="10057680" cy="145008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86"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 name="PlaceHolder 3"/>
          <p:cNvSpPr>
            <a:spLocks noGrp="1"/>
          </p:cNvSpPr>
          <p:nvPr>
            <p:ph type="ftr" idx="13"/>
          </p:nvPr>
        </p:nvSpPr>
        <p:spPr/>
        <p:txBody>
          <a:bodyPr/>
          <a:lstStyle/>
          <a:p>
            <a:r>
              <a:t>Footer</a:t>
            </a:r>
          </a:p>
        </p:txBody>
      </p:sp>
      <p:sp>
        <p:nvSpPr>
          <p:cNvPr id="5" name="PlaceHolder 4"/>
          <p:cNvSpPr>
            <a:spLocks noGrp="1"/>
          </p:cNvSpPr>
          <p:nvPr>
            <p:ph type="sldNum" idx="14"/>
          </p:nvPr>
        </p:nvSpPr>
        <p:spPr/>
        <p:txBody>
          <a:bodyPr/>
          <a:lstStyle/>
          <a:p>
            <a:fld id="{73B94C58-BDF7-461E-A1B5-212672BB54F4}" type="slidenum">
              <a:t>‹#›</a:t>
            </a:fld>
            <a:endParaRPr/>
          </a:p>
        </p:txBody>
      </p:sp>
      <p:sp>
        <p:nvSpPr>
          <p:cNvPr id="6" name="PlaceHolder 5"/>
          <p:cNvSpPr>
            <a:spLocks noGrp="1"/>
          </p:cNvSpPr>
          <p:nvPr>
            <p:ph type="dt" idx="15"/>
          </p:nvPr>
        </p:nvSpPr>
        <p:spPr/>
        <p:txBody>
          <a:body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1097280" y="286560"/>
            <a:ext cx="10057680" cy="145008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88"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89"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 name="PlaceHolder 4"/>
          <p:cNvSpPr>
            <a:spLocks noGrp="1"/>
          </p:cNvSpPr>
          <p:nvPr>
            <p:ph type="ftr" idx="13"/>
          </p:nvPr>
        </p:nvSpPr>
        <p:spPr/>
        <p:txBody>
          <a:bodyPr/>
          <a:lstStyle/>
          <a:p>
            <a:r>
              <a:t>Footer</a:t>
            </a:r>
          </a:p>
        </p:txBody>
      </p:sp>
      <p:sp>
        <p:nvSpPr>
          <p:cNvPr id="6" name="PlaceHolder 5"/>
          <p:cNvSpPr>
            <a:spLocks noGrp="1"/>
          </p:cNvSpPr>
          <p:nvPr>
            <p:ph type="sldNum" idx="14"/>
          </p:nvPr>
        </p:nvSpPr>
        <p:spPr/>
        <p:txBody>
          <a:bodyPr/>
          <a:lstStyle/>
          <a:p>
            <a:fld id="{35D1DA17-FD1D-41D8-BE40-F5E03E34C45A}" type="slidenum">
              <a:t>‹#›</a:t>
            </a:fld>
            <a:endParaRPr/>
          </a:p>
        </p:txBody>
      </p:sp>
      <p:sp>
        <p:nvSpPr>
          <p:cNvPr id="7" name="PlaceHolder 6"/>
          <p:cNvSpPr>
            <a:spLocks noGrp="1"/>
          </p:cNvSpPr>
          <p:nvPr>
            <p:ph type="dt" idx="15"/>
          </p:nvPr>
        </p:nvSpPr>
        <p:spPr/>
        <p:txBody>
          <a:body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90" name="PlaceHolder 1"/>
          <p:cNvSpPr>
            <a:spLocks noGrp="1"/>
          </p:cNvSpPr>
          <p:nvPr>
            <p:ph type="title"/>
          </p:nvPr>
        </p:nvSpPr>
        <p:spPr>
          <a:xfrm>
            <a:off x="1097280" y="286560"/>
            <a:ext cx="10057680" cy="145008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 name="PlaceHolder 2"/>
          <p:cNvSpPr>
            <a:spLocks noGrp="1"/>
          </p:cNvSpPr>
          <p:nvPr>
            <p:ph type="ftr" idx="13"/>
          </p:nvPr>
        </p:nvSpPr>
        <p:spPr/>
        <p:txBody>
          <a:bodyPr/>
          <a:lstStyle/>
          <a:p>
            <a:r>
              <a:t>Footer</a:t>
            </a:r>
          </a:p>
        </p:txBody>
      </p:sp>
      <p:sp>
        <p:nvSpPr>
          <p:cNvPr id="4" name="PlaceHolder 3"/>
          <p:cNvSpPr>
            <a:spLocks noGrp="1"/>
          </p:cNvSpPr>
          <p:nvPr>
            <p:ph type="sldNum" idx="14"/>
          </p:nvPr>
        </p:nvSpPr>
        <p:spPr/>
        <p:txBody>
          <a:bodyPr/>
          <a:lstStyle/>
          <a:p>
            <a:fld id="{4006538D-8D4E-4FD9-9FD6-742C2E4EBA29}" type="slidenum">
              <a:t>‹#›</a:t>
            </a:fld>
            <a:endParaRPr/>
          </a:p>
        </p:txBody>
      </p:sp>
      <p:sp>
        <p:nvSpPr>
          <p:cNvPr id="5" name="PlaceHolder 4"/>
          <p:cNvSpPr>
            <a:spLocks noGrp="1"/>
          </p:cNvSpPr>
          <p:nvPr>
            <p:ph type="dt" idx="15"/>
          </p:nvPr>
        </p:nvSpPr>
        <p:spPr/>
        <p:txBody>
          <a:body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91" name="PlaceHolder 1"/>
          <p:cNvSpPr>
            <a:spLocks noGrp="1"/>
          </p:cNvSpPr>
          <p:nvPr>
            <p:ph type="subTitle"/>
          </p:nvPr>
        </p:nvSpPr>
        <p:spPr>
          <a:xfrm>
            <a:off x="1097280" y="286560"/>
            <a:ext cx="10057680" cy="6723000"/>
          </a:xfrm>
          <a:prstGeom prst="rect">
            <a:avLst/>
          </a:prstGeom>
          <a:noFill/>
          <a:ln w="0">
            <a:noFill/>
          </a:ln>
        </p:spPr>
        <p:txBody>
          <a:bodyPr lIns="0" tIns="0" rIns="0" bIns="0" anchor="ctr">
            <a:noAutofit/>
          </a:bodyPr>
          <a:lstStyle/>
          <a:p>
            <a:pPr algn="ctr"/>
            <a:endParaRPr lang="pl-PL" sz="3200" b="0" strike="noStrike" spc="-1">
              <a:solidFill>
                <a:srgbClr val="000000"/>
              </a:solidFill>
              <a:latin typeface="Arial"/>
            </a:endParaRPr>
          </a:p>
        </p:txBody>
      </p:sp>
      <p:sp>
        <p:nvSpPr>
          <p:cNvPr id="3" name="PlaceHolder 2"/>
          <p:cNvSpPr>
            <a:spLocks noGrp="1"/>
          </p:cNvSpPr>
          <p:nvPr>
            <p:ph type="ftr" idx="13"/>
          </p:nvPr>
        </p:nvSpPr>
        <p:spPr/>
        <p:txBody>
          <a:bodyPr/>
          <a:lstStyle/>
          <a:p>
            <a:r>
              <a:t>Footer</a:t>
            </a:r>
          </a:p>
        </p:txBody>
      </p:sp>
      <p:sp>
        <p:nvSpPr>
          <p:cNvPr id="4" name="PlaceHolder 3"/>
          <p:cNvSpPr>
            <a:spLocks noGrp="1"/>
          </p:cNvSpPr>
          <p:nvPr>
            <p:ph type="sldNum" idx="14"/>
          </p:nvPr>
        </p:nvSpPr>
        <p:spPr/>
        <p:txBody>
          <a:bodyPr/>
          <a:lstStyle/>
          <a:p>
            <a:fld id="{E83C7078-A5B1-4D53-965E-F716E08AFB4D}" type="slidenum">
              <a:t>‹#›</a:t>
            </a:fld>
            <a:endParaRPr/>
          </a:p>
        </p:txBody>
      </p:sp>
      <p:sp>
        <p:nvSpPr>
          <p:cNvPr id="5" name="PlaceHolder 4"/>
          <p:cNvSpPr>
            <a:spLocks noGrp="1"/>
          </p:cNvSpPr>
          <p:nvPr>
            <p:ph type="dt" idx="15"/>
          </p:nvPr>
        </p:nvSpPr>
        <p:spPr/>
        <p:txBody>
          <a:body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92" name="PlaceHolder 1"/>
          <p:cNvSpPr>
            <a:spLocks noGrp="1"/>
          </p:cNvSpPr>
          <p:nvPr>
            <p:ph type="title"/>
          </p:nvPr>
        </p:nvSpPr>
        <p:spPr>
          <a:xfrm>
            <a:off x="1097280" y="286560"/>
            <a:ext cx="10057680" cy="145008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93"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94"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95"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6" name="PlaceHolder 5"/>
          <p:cNvSpPr>
            <a:spLocks noGrp="1"/>
          </p:cNvSpPr>
          <p:nvPr>
            <p:ph type="ftr" idx="13"/>
          </p:nvPr>
        </p:nvSpPr>
        <p:spPr/>
        <p:txBody>
          <a:bodyPr/>
          <a:lstStyle/>
          <a:p>
            <a:r>
              <a:t>Footer</a:t>
            </a:r>
          </a:p>
        </p:txBody>
      </p:sp>
      <p:sp>
        <p:nvSpPr>
          <p:cNvPr id="7" name="PlaceHolder 6"/>
          <p:cNvSpPr>
            <a:spLocks noGrp="1"/>
          </p:cNvSpPr>
          <p:nvPr>
            <p:ph type="sldNum" idx="14"/>
          </p:nvPr>
        </p:nvSpPr>
        <p:spPr/>
        <p:txBody>
          <a:bodyPr/>
          <a:lstStyle/>
          <a:p>
            <a:fld id="{1C2F824D-D320-448E-943E-B9D547514A74}" type="slidenum">
              <a:t>‹#›</a:t>
            </a:fld>
            <a:endParaRPr/>
          </a:p>
        </p:txBody>
      </p:sp>
      <p:sp>
        <p:nvSpPr>
          <p:cNvPr id="8" name="PlaceHolder 7"/>
          <p:cNvSpPr>
            <a:spLocks noGrp="1"/>
          </p:cNvSpPr>
          <p:nvPr>
            <p:ph type="dt" idx="15"/>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1097280" y="286560"/>
            <a:ext cx="10057680" cy="6723000"/>
          </a:xfrm>
          <a:prstGeom prst="rect">
            <a:avLst/>
          </a:prstGeom>
          <a:noFill/>
          <a:ln w="0">
            <a:noFill/>
          </a:ln>
        </p:spPr>
        <p:txBody>
          <a:bodyPr lIns="0" tIns="0" rIns="0" bIns="0" anchor="ctr">
            <a:noAutofit/>
          </a:bodyPr>
          <a:lstStyle/>
          <a:p>
            <a:pPr algn="ctr"/>
            <a:endParaRPr lang="pl-PL" sz="3200" b="0" strike="noStrike" spc="-1">
              <a:solidFill>
                <a:srgbClr val="000000"/>
              </a:solidFill>
              <a:latin typeface="Arial"/>
            </a:endParaRPr>
          </a:p>
        </p:txBody>
      </p:sp>
      <p:sp>
        <p:nvSpPr>
          <p:cNvPr id="3" name="PlaceHolder 2"/>
          <p:cNvSpPr>
            <a:spLocks noGrp="1"/>
          </p:cNvSpPr>
          <p:nvPr>
            <p:ph type="ftr" idx="1"/>
          </p:nvPr>
        </p:nvSpPr>
        <p:spPr/>
        <p:txBody>
          <a:bodyPr/>
          <a:lstStyle/>
          <a:p>
            <a:r>
              <a:t>Footer</a:t>
            </a:r>
          </a:p>
        </p:txBody>
      </p:sp>
      <p:sp>
        <p:nvSpPr>
          <p:cNvPr id="4" name="PlaceHolder 3"/>
          <p:cNvSpPr>
            <a:spLocks noGrp="1"/>
          </p:cNvSpPr>
          <p:nvPr>
            <p:ph type="sldNum" idx="2"/>
          </p:nvPr>
        </p:nvSpPr>
        <p:spPr/>
        <p:txBody>
          <a:bodyPr/>
          <a:lstStyle/>
          <a:p>
            <a:fld id="{E2532688-9BD5-46EB-85B5-3C3D6F608A6B}" type="slidenum">
              <a:t>‹#›</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6" name="PlaceHolder 1"/>
          <p:cNvSpPr>
            <a:spLocks noGrp="1"/>
          </p:cNvSpPr>
          <p:nvPr>
            <p:ph type="title"/>
          </p:nvPr>
        </p:nvSpPr>
        <p:spPr>
          <a:xfrm>
            <a:off x="1097280" y="286560"/>
            <a:ext cx="10057680" cy="145008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97"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98"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99"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6" name="PlaceHolder 5"/>
          <p:cNvSpPr>
            <a:spLocks noGrp="1"/>
          </p:cNvSpPr>
          <p:nvPr>
            <p:ph type="ftr" idx="13"/>
          </p:nvPr>
        </p:nvSpPr>
        <p:spPr/>
        <p:txBody>
          <a:bodyPr/>
          <a:lstStyle/>
          <a:p>
            <a:r>
              <a:t>Footer</a:t>
            </a:r>
          </a:p>
        </p:txBody>
      </p:sp>
      <p:sp>
        <p:nvSpPr>
          <p:cNvPr id="7" name="PlaceHolder 6"/>
          <p:cNvSpPr>
            <a:spLocks noGrp="1"/>
          </p:cNvSpPr>
          <p:nvPr>
            <p:ph type="sldNum" idx="14"/>
          </p:nvPr>
        </p:nvSpPr>
        <p:spPr/>
        <p:txBody>
          <a:bodyPr/>
          <a:lstStyle/>
          <a:p>
            <a:fld id="{A5CC836B-1420-4CA5-9098-CECF09A53DA3}" type="slidenum">
              <a:t>‹#›</a:t>
            </a:fld>
            <a:endParaRPr/>
          </a:p>
        </p:txBody>
      </p:sp>
      <p:sp>
        <p:nvSpPr>
          <p:cNvPr id="8" name="PlaceHolder 7"/>
          <p:cNvSpPr>
            <a:spLocks noGrp="1"/>
          </p:cNvSpPr>
          <p:nvPr>
            <p:ph type="dt" idx="15"/>
          </p:nvPr>
        </p:nvSpPr>
        <p:spPr/>
        <p:txBody>
          <a:body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00" name="PlaceHolder 1"/>
          <p:cNvSpPr>
            <a:spLocks noGrp="1"/>
          </p:cNvSpPr>
          <p:nvPr>
            <p:ph type="title"/>
          </p:nvPr>
        </p:nvSpPr>
        <p:spPr>
          <a:xfrm>
            <a:off x="1097280" y="286560"/>
            <a:ext cx="10057680" cy="145008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01"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0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03"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6" name="PlaceHolder 5"/>
          <p:cNvSpPr>
            <a:spLocks noGrp="1"/>
          </p:cNvSpPr>
          <p:nvPr>
            <p:ph type="ftr" idx="13"/>
          </p:nvPr>
        </p:nvSpPr>
        <p:spPr/>
        <p:txBody>
          <a:bodyPr/>
          <a:lstStyle/>
          <a:p>
            <a:r>
              <a:t>Footer</a:t>
            </a:r>
          </a:p>
        </p:txBody>
      </p:sp>
      <p:sp>
        <p:nvSpPr>
          <p:cNvPr id="7" name="PlaceHolder 6"/>
          <p:cNvSpPr>
            <a:spLocks noGrp="1"/>
          </p:cNvSpPr>
          <p:nvPr>
            <p:ph type="sldNum" idx="14"/>
          </p:nvPr>
        </p:nvSpPr>
        <p:spPr/>
        <p:txBody>
          <a:bodyPr/>
          <a:lstStyle/>
          <a:p>
            <a:fld id="{ACB2863E-86DD-4C0A-A6C5-0E25C3CF724E}" type="slidenum">
              <a:t>‹#›</a:t>
            </a:fld>
            <a:endParaRPr/>
          </a:p>
        </p:txBody>
      </p:sp>
      <p:sp>
        <p:nvSpPr>
          <p:cNvPr id="8" name="PlaceHolder 7"/>
          <p:cNvSpPr>
            <a:spLocks noGrp="1"/>
          </p:cNvSpPr>
          <p:nvPr>
            <p:ph type="dt" idx="15"/>
          </p:nvPr>
        </p:nvSpPr>
        <p:spPr/>
        <p:txBody>
          <a:body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04" name="PlaceHolder 1"/>
          <p:cNvSpPr>
            <a:spLocks noGrp="1"/>
          </p:cNvSpPr>
          <p:nvPr>
            <p:ph type="title"/>
          </p:nvPr>
        </p:nvSpPr>
        <p:spPr>
          <a:xfrm>
            <a:off x="1097280" y="286560"/>
            <a:ext cx="10057680" cy="145008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05"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06"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 name="PlaceHolder 4"/>
          <p:cNvSpPr>
            <a:spLocks noGrp="1"/>
          </p:cNvSpPr>
          <p:nvPr>
            <p:ph type="ftr" idx="13"/>
          </p:nvPr>
        </p:nvSpPr>
        <p:spPr/>
        <p:txBody>
          <a:bodyPr/>
          <a:lstStyle/>
          <a:p>
            <a:r>
              <a:t>Footer</a:t>
            </a:r>
          </a:p>
        </p:txBody>
      </p:sp>
      <p:sp>
        <p:nvSpPr>
          <p:cNvPr id="6" name="PlaceHolder 5"/>
          <p:cNvSpPr>
            <a:spLocks noGrp="1"/>
          </p:cNvSpPr>
          <p:nvPr>
            <p:ph type="sldNum" idx="14"/>
          </p:nvPr>
        </p:nvSpPr>
        <p:spPr/>
        <p:txBody>
          <a:bodyPr/>
          <a:lstStyle/>
          <a:p>
            <a:fld id="{290B72F9-B51A-47A5-9796-F9435DBAC59F}" type="slidenum">
              <a:t>‹#›</a:t>
            </a:fld>
            <a:endParaRPr/>
          </a:p>
        </p:txBody>
      </p:sp>
      <p:sp>
        <p:nvSpPr>
          <p:cNvPr id="7" name="PlaceHolder 6"/>
          <p:cNvSpPr>
            <a:spLocks noGrp="1"/>
          </p:cNvSpPr>
          <p:nvPr>
            <p:ph type="dt" idx="15"/>
          </p:nvPr>
        </p:nvSpPr>
        <p:spPr/>
        <p:txBody>
          <a:body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07" name="PlaceHolder 1"/>
          <p:cNvSpPr>
            <a:spLocks noGrp="1"/>
          </p:cNvSpPr>
          <p:nvPr>
            <p:ph type="title"/>
          </p:nvPr>
        </p:nvSpPr>
        <p:spPr>
          <a:xfrm>
            <a:off x="1097280" y="286560"/>
            <a:ext cx="10057680" cy="145008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08"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09"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10"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11"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7" name="PlaceHolder 6"/>
          <p:cNvSpPr>
            <a:spLocks noGrp="1"/>
          </p:cNvSpPr>
          <p:nvPr>
            <p:ph type="ftr" idx="13"/>
          </p:nvPr>
        </p:nvSpPr>
        <p:spPr/>
        <p:txBody>
          <a:bodyPr/>
          <a:lstStyle/>
          <a:p>
            <a:r>
              <a:t>Footer</a:t>
            </a:r>
          </a:p>
        </p:txBody>
      </p:sp>
      <p:sp>
        <p:nvSpPr>
          <p:cNvPr id="8" name="PlaceHolder 7"/>
          <p:cNvSpPr>
            <a:spLocks noGrp="1"/>
          </p:cNvSpPr>
          <p:nvPr>
            <p:ph type="sldNum" idx="14"/>
          </p:nvPr>
        </p:nvSpPr>
        <p:spPr/>
        <p:txBody>
          <a:bodyPr/>
          <a:lstStyle/>
          <a:p>
            <a:fld id="{E75DF3C4-5949-4779-B50C-E7EC938CEEDC}" type="slidenum">
              <a:t>‹#›</a:t>
            </a:fld>
            <a:endParaRPr/>
          </a:p>
        </p:txBody>
      </p:sp>
      <p:sp>
        <p:nvSpPr>
          <p:cNvPr id="9" name="PlaceHolder 8"/>
          <p:cNvSpPr>
            <a:spLocks noGrp="1"/>
          </p:cNvSpPr>
          <p:nvPr>
            <p:ph type="dt" idx="15"/>
          </p:nvPr>
        </p:nvSpPr>
        <p:spPr/>
        <p:txBody>
          <a:body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12" name="PlaceHolder 1"/>
          <p:cNvSpPr>
            <a:spLocks noGrp="1"/>
          </p:cNvSpPr>
          <p:nvPr>
            <p:ph type="title"/>
          </p:nvPr>
        </p:nvSpPr>
        <p:spPr>
          <a:xfrm>
            <a:off x="1097280" y="286560"/>
            <a:ext cx="10057680" cy="145008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13"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14"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15"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16"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17"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18"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9" name="PlaceHolder 8"/>
          <p:cNvSpPr>
            <a:spLocks noGrp="1"/>
          </p:cNvSpPr>
          <p:nvPr>
            <p:ph type="ftr" idx="13"/>
          </p:nvPr>
        </p:nvSpPr>
        <p:spPr/>
        <p:txBody>
          <a:bodyPr/>
          <a:lstStyle/>
          <a:p>
            <a:r>
              <a:t>Footer</a:t>
            </a:r>
          </a:p>
        </p:txBody>
      </p:sp>
      <p:sp>
        <p:nvSpPr>
          <p:cNvPr id="10" name="PlaceHolder 9"/>
          <p:cNvSpPr>
            <a:spLocks noGrp="1"/>
          </p:cNvSpPr>
          <p:nvPr>
            <p:ph type="sldNum" idx="14"/>
          </p:nvPr>
        </p:nvSpPr>
        <p:spPr/>
        <p:txBody>
          <a:bodyPr/>
          <a:lstStyle/>
          <a:p>
            <a:fld id="{079453AC-FF3C-419D-9787-2F7A3BDD59F2}" type="slidenum">
              <a:t>‹#›</a:t>
            </a:fld>
            <a:endParaRPr/>
          </a:p>
        </p:txBody>
      </p:sp>
      <p:sp>
        <p:nvSpPr>
          <p:cNvPr id="11" name="PlaceHolder 10"/>
          <p:cNvSpPr>
            <a:spLocks noGrp="1"/>
          </p:cNvSpPr>
          <p:nvPr>
            <p:ph type="dt" idx="15"/>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1097280" y="286560"/>
            <a:ext cx="10057680" cy="145008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9"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0"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1"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C73D236F-770A-4B73-B82A-592E8E9AFD9C}"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1097280" y="286560"/>
            <a:ext cx="10057680" cy="145008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3"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4"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5"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05864724-291B-48E5-BA4D-3A77B1D2C2B1}"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1097280" y="286560"/>
            <a:ext cx="10057680" cy="145008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7"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8"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9"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E36CE876-2C44-4EEC-8CC8-9E7E7A62B408}"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6" hidden="1"/>
          <p:cNvSpPr/>
          <p:nvPr/>
        </p:nvSpPr>
        <p:spPr>
          <a:xfrm>
            <a:off x="3240" y="6400800"/>
            <a:ext cx="12188160" cy="45648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pl-PL" sz="1800" b="0" strike="noStrike" spc="-1">
              <a:solidFill>
                <a:srgbClr val="FFFFFF"/>
              </a:solidFill>
              <a:latin typeface="Arial"/>
            </a:endParaRPr>
          </a:p>
        </p:txBody>
      </p:sp>
      <p:cxnSp>
        <p:nvCxnSpPr>
          <p:cNvPr id="10" name="Straight Connector 9"/>
          <p:cNvCxnSpPr/>
          <p:nvPr/>
        </p:nvCxnSpPr>
        <p:spPr>
          <a:xfrm>
            <a:off x="1193400" y="1897200"/>
            <a:ext cx="9967680" cy="720"/>
          </a:xfrm>
          <a:prstGeom prst="straightConnector1">
            <a:avLst/>
          </a:prstGeom>
          <a:ln w="0">
            <a:solidFill>
              <a:srgbClr val="404040"/>
            </a:solidFill>
          </a:ln>
        </p:spPr>
      </p:cxnSp>
      <p:sp>
        <p:nvSpPr>
          <p:cNvPr id="2" name="Rectangle 9"/>
          <p:cNvSpPr/>
          <p:nvPr/>
        </p:nvSpPr>
        <p:spPr>
          <a:xfrm>
            <a:off x="3240" y="6400800"/>
            <a:ext cx="12188160" cy="45648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pl-PL" sz="1800" b="0" strike="noStrike" spc="-1">
              <a:solidFill>
                <a:srgbClr val="FFFFFF"/>
              </a:solidFill>
              <a:latin typeface="Arial"/>
            </a:endParaRPr>
          </a:p>
        </p:txBody>
      </p:sp>
      <p:cxnSp>
        <p:nvCxnSpPr>
          <p:cNvPr id="3" name="Straight Connector 8"/>
          <p:cNvCxnSpPr/>
          <p:nvPr/>
        </p:nvCxnSpPr>
        <p:spPr>
          <a:xfrm>
            <a:off x="1207440" y="4474440"/>
            <a:ext cx="9876240" cy="720"/>
          </a:xfrm>
          <a:prstGeom prst="straightConnector1">
            <a:avLst/>
          </a:prstGeom>
          <a:ln w="0">
            <a:solidFill>
              <a:srgbClr val="404040"/>
            </a:solidFill>
          </a:ln>
        </p:spPr>
      </p:cxnSp>
      <p:sp>
        <p:nvSpPr>
          <p:cNvPr id="4" name="PlaceHolder 1"/>
          <p:cNvSpPr>
            <a:spLocks noGrp="1"/>
          </p:cNvSpPr>
          <p:nvPr>
            <p:ph type="title"/>
          </p:nvPr>
        </p:nvSpPr>
        <p:spPr>
          <a:xfrm>
            <a:off x="1097280" y="286560"/>
            <a:ext cx="10057680" cy="1450080"/>
          </a:xfrm>
          <a:prstGeom prst="rect">
            <a:avLst/>
          </a:prstGeom>
          <a:noFill/>
          <a:ln w="0">
            <a:noFill/>
          </a:ln>
        </p:spPr>
        <p:txBody>
          <a:bodyPr lIns="0" tIns="0" rIns="0" bIns="0" anchor="ctr">
            <a:noAutofit/>
          </a:bodyPr>
          <a:lstStyle/>
          <a:p>
            <a:pPr indent="0">
              <a:buNone/>
            </a:pPr>
            <a:r>
              <a:rPr lang="pl-PL" sz="1800" b="0" strike="noStrike" spc="-1">
                <a:solidFill>
                  <a:srgbClr val="000000"/>
                </a:solidFill>
                <a:latin typeface="Arial"/>
              </a:rPr>
              <a:t>Kliknij, aby edytować format tekstu tytułu</a:t>
            </a:r>
          </a:p>
        </p:txBody>
      </p:sp>
      <p:sp>
        <p:nvSpPr>
          <p:cNvPr id="5" name="PlaceHolder 2"/>
          <p:cNvSpPr>
            <a:spLocks noGrp="1"/>
          </p:cNvSpPr>
          <p:nvPr>
            <p:ph type="ftr" idx="1"/>
          </p:nvPr>
        </p:nvSpPr>
        <p:spPr>
          <a:xfrm>
            <a:off x="1097280" y="6446880"/>
            <a:ext cx="6817680" cy="3643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pl-PL" sz="1400" b="0" strike="noStrike" spc="-1">
                <a:solidFill>
                  <a:srgbClr val="000000"/>
                </a:solidFill>
                <a:latin typeface="Times New Roman"/>
              </a:defRPr>
            </a:lvl1pPr>
          </a:lstStyle>
          <a:p>
            <a:pPr indent="0" algn="ctr">
              <a:lnSpc>
                <a:spcPct val="100000"/>
              </a:lnSpc>
              <a:buNone/>
              <a:tabLst>
                <a:tab pos="0" algn="l"/>
              </a:tabLst>
            </a:pPr>
            <a:r>
              <a:rPr lang="pl-PL" sz="1400" b="0" strike="noStrike" spc="-1">
                <a:solidFill>
                  <a:srgbClr val="000000"/>
                </a:solidFill>
                <a:latin typeface="Times New Roman"/>
              </a:rPr>
              <a:t> </a:t>
            </a:r>
          </a:p>
        </p:txBody>
      </p:sp>
      <p:sp>
        <p:nvSpPr>
          <p:cNvPr id="6" name="PlaceHolder 3"/>
          <p:cNvSpPr>
            <a:spLocks noGrp="1"/>
          </p:cNvSpPr>
          <p:nvPr>
            <p:ph type="sldNum" idx="2"/>
          </p:nvPr>
        </p:nvSpPr>
        <p:spPr>
          <a:xfrm>
            <a:off x="10993680" y="6446880"/>
            <a:ext cx="779400" cy="364320"/>
          </a:xfrm>
          <a:prstGeom prst="rect">
            <a:avLst/>
          </a:prstGeom>
          <a:noFill/>
          <a:ln w="0">
            <a:noFill/>
          </a:ln>
        </p:spPr>
        <p:txBody>
          <a:bodyPr lIns="90000" tIns="45000" rIns="90000" bIns="45000" anchor="ctr">
            <a:noAutofit/>
          </a:bodyPr>
          <a:lstStyle>
            <a:lvl1pPr indent="0" defTabSz="914400">
              <a:lnSpc>
                <a:spcPct val="100000"/>
              </a:lnSpc>
              <a:buNone/>
              <a:tabLst>
                <a:tab pos="0" algn="l"/>
              </a:tabLst>
              <a:defRPr lang="en-US" sz="800" b="0" strike="noStrike" spc="-1">
                <a:solidFill>
                  <a:srgbClr val="FFFFFF"/>
                </a:solidFill>
                <a:latin typeface="Franklin Gothic Book"/>
              </a:defRPr>
            </a:lvl1pPr>
          </a:lstStyle>
          <a:p>
            <a:pPr indent="0" defTabSz="914400">
              <a:lnSpc>
                <a:spcPct val="100000"/>
              </a:lnSpc>
              <a:buNone/>
              <a:tabLst>
                <a:tab pos="0" algn="l"/>
              </a:tabLst>
            </a:pPr>
            <a:fld id="{17A4C728-CF8F-487E-9D58-A229BCB53909}" type="slidenum">
              <a:rPr lang="en-US" sz="800" b="0" strike="noStrike" spc="-1">
                <a:solidFill>
                  <a:srgbClr val="FFFFFF"/>
                </a:solidFill>
                <a:latin typeface="Franklin Gothic Book"/>
              </a:rPr>
              <a:t>‹#›</a:t>
            </a:fld>
            <a:endParaRPr lang="pl-PL" sz="800" b="0" strike="noStrike" spc="-1">
              <a:solidFill>
                <a:srgbClr val="000000"/>
              </a:solidFill>
              <a:latin typeface="Times New Roman"/>
            </a:endParaRPr>
          </a:p>
        </p:txBody>
      </p:sp>
      <p:sp>
        <p:nvSpPr>
          <p:cNvPr id="7" name="PlaceHolder 4"/>
          <p:cNvSpPr>
            <a:spLocks noGrp="1"/>
          </p:cNvSpPr>
          <p:nvPr>
            <p:ph type="dt" idx="3"/>
          </p:nvPr>
        </p:nvSpPr>
        <p:spPr>
          <a:xfrm>
            <a:off x="8218440" y="6446880"/>
            <a:ext cx="2584080" cy="364320"/>
          </a:xfrm>
          <a:prstGeom prst="rect">
            <a:avLst/>
          </a:prstGeom>
          <a:noFill/>
          <a:ln w="0">
            <a:noFill/>
          </a:ln>
        </p:spPr>
        <p:txBody>
          <a:bodyPr lIns="90000" tIns="45000" rIns="90000" bIns="45000" anchor="ctr">
            <a:noAutofit/>
          </a:bodyPr>
          <a:lstStyle>
            <a:lvl1pPr indent="0">
              <a:buNone/>
              <a:defRPr lang="pl-PL" sz="1400" b="0" strike="noStrike" spc="-1">
                <a:solidFill>
                  <a:srgbClr val="000000"/>
                </a:solidFill>
                <a:latin typeface="Times New Roman"/>
              </a:defRPr>
            </a:lvl1pPr>
          </a:lstStyle>
          <a:p>
            <a:pPr indent="0">
              <a:buNone/>
            </a:pPr>
            <a:r>
              <a:rPr lang="pl-PL" sz="1400" b="0" strike="noStrike" spc="-1">
                <a:solidFill>
                  <a:srgbClr val="000000"/>
                </a:solidFill>
                <a:latin typeface="Times New Roman"/>
              </a:rPr>
              <a:t> </a:t>
            </a:r>
          </a:p>
        </p:txBody>
      </p:sp>
      <p:sp>
        <p:nvSpPr>
          <p:cNvPr id="8"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pl-PL" sz="3200" b="0" strike="noStrike" spc="-1">
                <a:solidFill>
                  <a:srgbClr val="000000"/>
                </a:solidFill>
                <a:latin typeface="Arial"/>
              </a:rPr>
              <a:t>Kliknij, aby edytować format tekstu konspektu</a:t>
            </a:r>
          </a:p>
          <a:p>
            <a:pPr marL="864000" lvl="1" indent="-324000">
              <a:spcBef>
                <a:spcPts val="1134"/>
              </a:spcBef>
              <a:buClr>
                <a:srgbClr val="000000"/>
              </a:buClr>
              <a:buSzPct val="75000"/>
              <a:buFont typeface="Symbol" charset="2"/>
              <a:buChar char=""/>
            </a:pPr>
            <a:r>
              <a:rPr lang="pl-PL" sz="2800" b="0" strike="noStrike" spc="-1">
                <a:solidFill>
                  <a:srgbClr val="000000"/>
                </a:solidFill>
                <a:latin typeface="Arial"/>
              </a:rPr>
              <a:t>Drugi poziom konspektu</a:t>
            </a:r>
          </a:p>
          <a:p>
            <a:pPr marL="1296000" lvl="2" indent="-288000">
              <a:spcBef>
                <a:spcPts val="850"/>
              </a:spcBef>
              <a:buClr>
                <a:srgbClr val="000000"/>
              </a:buClr>
              <a:buSzPct val="45000"/>
              <a:buFont typeface="Wingdings" charset="2"/>
              <a:buChar char=""/>
            </a:pPr>
            <a:r>
              <a:rPr lang="pl-PL" sz="2400" b="0" strike="noStrike" spc="-1">
                <a:solidFill>
                  <a:srgbClr val="000000"/>
                </a:solidFill>
                <a:latin typeface="Arial"/>
              </a:rPr>
              <a:t>Trzeci poziom konspektu</a:t>
            </a:r>
          </a:p>
          <a:p>
            <a:pPr marL="1728000" lvl="3" indent="-216000">
              <a:spcBef>
                <a:spcPts val="567"/>
              </a:spcBef>
              <a:buClr>
                <a:srgbClr val="000000"/>
              </a:buClr>
              <a:buSzPct val="75000"/>
              <a:buFont typeface="Symbol" charset="2"/>
              <a:buChar char=""/>
            </a:pPr>
            <a:r>
              <a:rPr lang="pl-PL" sz="2000" b="0" strike="noStrike" spc="-1">
                <a:solidFill>
                  <a:srgbClr val="000000"/>
                </a:solidFill>
                <a:latin typeface="Arial"/>
              </a:rPr>
              <a:t>Czwarty poziom konspektu</a:t>
            </a:r>
          </a:p>
          <a:p>
            <a:pPr marL="2160000" lvl="4" indent="-216000">
              <a:spcBef>
                <a:spcPts val="283"/>
              </a:spcBef>
              <a:buClr>
                <a:srgbClr val="000000"/>
              </a:buClr>
              <a:buSzPct val="45000"/>
              <a:buFont typeface="Wingdings" charset="2"/>
              <a:buChar char=""/>
            </a:pPr>
            <a:r>
              <a:rPr lang="pl-PL" sz="2000" b="0" strike="noStrike" spc="-1">
                <a:solidFill>
                  <a:srgbClr val="000000"/>
                </a:solidFill>
                <a:latin typeface="Arial"/>
              </a:rPr>
              <a:t>Piąty poziom konspektu</a:t>
            </a:r>
          </a:p>
          <a:p>
            <a:pPr marL="2592000" lvl="5" indent="-216000">
              <a:spcBef>
                <a:spcPts val="283"/>
              </a:spcBef>
              <a:buClr>
                <a:srgbClr val="000000"/>
              </a:buClr>
              <a:buSzPct val="45000"/>
              <a:buFont typeface="Wingdings" charset="2"/>
              <a:buChar char=""/>
            </a:pPr>
            <a:r>
              <a:rPr lang="pl-PL" sz="2000" b="0" strike="noStrike" spc="-1">
                <a:solidFill>
                  <a:srgbClr val="000000"/>
                </a:solidFill>
                <a:latin typeface="Arial"/>
              </a:rPr>
              <a:t>Szósty poziom konspektu</a:t>
            </a:r>
          </a:p>
          <a:p>
            <a:pPr marL="3024000" lvl="6" indent="-216000">
              <a:spcBef>
                <a:spcPts val="283"/>
              </a:spcBef>
              <a:buClr>
                <a:srgbClr val="000000"/>
              </a:buClr>
              <a:buSzPct val="45000"/>
              <a:buFont typeface="Wingdings" charset="2"/>
              <a:buChar char=""/>
            </a:pPr>
            <a:r>
              <a:rPr lang="pl-PL" sz="2000" b="0" strike="noStrike" spc="-1">
                <a:solidFill>
                  <a:srgbClr val="000000"/>
                </a:solidFill>
                <a:latin typeface="Arial"/>
              </a:rPr>
              <a:t>Siódmy poziom konspektu</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 name="Rectangle 6"/>
          <p:cNvSpPr/>
          <p:nvPr/>
        </p:nvSpPr>
        <p:spPr>
          <a:xfrm>
            <a:off x="3240" y="6400800"/>
            <a:ext cx="12188160" cy="45648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pl-PL" sz="1800" b="0" strike="noStrike" spc="-1">
              <a:solidFill>
                <a:srgbClr val="FFFFFF"/>
              </a:solidFill>
              <a:latin typeface="Arial"/>
            </a:endParaRPr>
          </a:p>
        </p:txBody>
      </p:sp>
      <p:cxnSp>
        <p:nvCxnSpPr>
          <p:cNvPr id="46" name="Straight Connector 9"/>
          <p:cNvCxnSpPr/>
          <p:nvPr/>
        </p:nvCxnSpPr>
        <p:spPr>
          <a:xfrm>
            <a:off x="1193400" y="1897200"/>
            <a:ext cx="9967680" cy="720"/>
          </a:xfrm>
          <a:prstGeom prst="straightConnector1">
            <a:avLst/>
          </a:prstGeom>
          <a:ln w="0">
            <a:solidFill>
              <a:srgbClr val="404040"/>
            </a:solidFill>
          </a:ln>
        </p:spPr>
      </p:cxnSp>
      <p:sp>
        <p:nvSpPr>
          <p:cNvPr id="47" name="PlaceHolder 1"/>
          <p:cNvSpPr>
            <a:spLocks noGrp="1"/>
          </p:cNvSpPr>
          <p:nvPr>
            <p:ph type="ftr" idx="4"/>
          </p:nvPr>
        </p:nvSpPr>
        <p:spPr>
          <a:xfrm>
            <a:off x="1097280" y="6446880"/>
            <a:ext cx="6817680" cy="3643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pl-PL" sz="1400" b="0" strike="noStrike" spc="-1">
                <a:solidFill>
                  <a:srgbClr val="000000"/>
                </a:solidFill>
                <a:latin typeface="Times New Roman"/>
              </a:defRPr>
            </a:lvl1pPr>
          </a:lstStyle>
          <a:p>
            <a:pPr indent="0" algn="ctr">
              <a:lnSpc>
                <a:spcPct val="100000"/>
              </a:lnSpc>
              <a:buNone/>
              <a:tabLst>
                <a:tab pos="0" algn="l"/>
              </a:tabLst>
            </a:pPr>
            <a:r>
              <a:rPr lang="pl-PL" sz="1400" b="0" strike="noStrike" spc="-1">
                <a:solidFill>
                  <a:srgbClr val="000000"/>
                </a:solidFill>
                <a:latin typeface="Times New Roman"/>
              </a:rPr>
              <a:t>&lt;stopka&gt;</a:t>
            </a:r>
          </a:p>
        </p:txBody>
      </p:sp>
      <p:sp>
        <p:nvSpPr>
          <p:cNvPr id="48" name="PlaceHolder 2"/>
          <p:cNvSpPr>
            <a:spLocks noGrp="1"/>
          </p:cNvSpPr>
          <p:nvPr>
            <p:ph type="sldNum" idx="5"/>
          </p:nvPr>
        </p:nvSpPr>
        <p:spPr>
          <a:xfrm>
            <a:off x="10993680" y="6446880"/>
            <a:ext cx="779400" cy="364320"/>
          </a:xfrm>
          <a:prstGeom prst="rect">
            <a:avLst/>
          </a:prstGeom>
          <a:noFill/>
          <a:ln w="0">
            <a:noFill/>
          </a:ln>
        </p:spPr>
        <p:txBody>
          <a:bodyPr lIns="90000" tIns="45000" rIns="90000" bIns="45000" anchor="ctr">
            <a:noAutofit/>
          </a:bodyPr>
          <a:lstStyle>
            <a:lvl1pPr indent="0" defTabSz="914400">
              <a:lnSpc>
                <a:spcPct val="100000"/>
              </a:lnSpc>
              <a:buNone/>
              <a:tabLst>
                <a:tab pos="0" algn="l"/>
              </a:tabLst>
              <a:defRPr lang="en-US" sz="800" b="0" strike="noStrike" spc="-1">
                <a:solidFill>
                  <a:srgbClr val="FFFFFF"/>
                </a:solidFill>
                <a:latin typeface="Franklin Gothic Book"/>
              </a:defRPr>
            </a:lvl1pPr>
          </a:lstStyle>
          <a:p>
            <a:pPr indent="0" defTabSz="914400">
              <a:lnSpc>
                <a:spcPct val="100000"/>
              </a:lnSpc>
              <a:buNone/>
              <a:tabLst>
                <a:tab pos="0" algn="l"/>
              </a:tabLst>
            </a:pPr>
            <a:fld id="{8A6E0022-FD0B-4904-AF19-86DAB9349E15}" type="slidenum">
              <a:rPr lang="en-US" sz="800" b="0" strike="noStrike" spc="-1">
                <a:solidFill>
                  <a:srgbClr val="FFFFFF"/>
                </a:solidFill>
                <a:latin typeface="Franklin Gothic Book"/>
              </a:rPr>
              <a:t>‹#›</a:t>
            </a:fld>
            <a:endParaRPr lang="pl-PL" sz="800" b="0" strike="noStrike" spc="-1">
              <a:solidFill>
                <a:srgbClr val="000000"/>
              </a:solidFill>
              <a:latin typeface="Times New Roman"/>
            </a:endParaRPr>
          </a:p>
        </p:txBody>
      </p:sp>
      <p:sp>
        <p:nvSpPr>
          <p:cNvPr id="49" name="PlaceHolder 3"/>
          <p:cNvSpPr>
            <a:spLocks noGrp="1"/>
          </p:cNvSpPr>
          <p:nvPr>
            <p:ph type="dt" idx="6"/>
          </p:nvPr>
        </p:nvSpPr>
        <p:spPr>
          <a:xfrm>
            <a:off x="8218440" y="6446880"/>
            <a:ext cx="2584080" cy="364320"/>
          </a:xfrm>
          <a:prstGeom prst="rect">
            <a:avLst/>
          </a:prstGeom>
          <a:noFill/>
          <a:ln w="0">
            <a:noFill/>
          </a:ln>
        </p:spPr>
        <p:txBody>
          <a:bodyPr lIns="90000" tIns="45000" rIns="90000" bIns="45000" anchor="ctr">
            <a:noAutofit/>
          </a:bodyPr>
          <a:lstStyle>
            <a:lvl1pPr indent="0">
              <a:buNone/>
              <a:defRPr lang="pl-PL" sz="1400" b="0" strike="noStrike" spc="-1">
                <a:solidFill>
                  <a:srgbClr val="000000"/>
                </a:solidFill>
                <a:latin typeface="Times New Roman"/>
              </a:defRPr>
            </a:lvl1pPr>
          </a:lstStyle>
          <a:p>
            <a:pPr indent="0">
              <a:buNone/>
            </a:pPr>
            <a:r>
              <a:rPr lang="pl-PL" sz="1400" b="0" strike="noStrike" spc="-1">
                <a:solidFill>
                  <a:srgbClr val="000000"/>
                </a:solidFill>
                <a:latin typeface="Times New Roman"/>
              </a:rPr>
              <a:t>&lt;data/godzina&gt;</a:t>
            </a:r>
          </a:p>
        </p:txBody>
      </p:sp>
      <p:sp>
        <p:nvSpPr>
          <p:cNvPr id="50"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pl-PL" sz="4400" b="0" strike="noStrike" spc="-1">
                <a:solidFill>
                  <a:srgbClr val="000000"/>
                </a:solidFill>
                <a:latin typeface="Arial"/>
              </a:rPr>
              <a:t>Kliknij, aby edytować format tekstu tytułu</a:t>
            </a:r>
          </a:p>
        </p:txBody>
      </p:sp>
      <p:sp>
        <p:nvSpPr>
          <p:cNvPr id="51"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pl-PL" sz="3200" b="0" strike="noStrike" spc="-1">
                <a:solidFill>
                  <a:srgbClr val="000000"/>
                </a:solidFill>
                <a:latin typeface="Arial"/>
              </a:rPr>
              <a:t>Kliknij, aby edytować format tekstu konspektu</a:t>
            </a:r>
          </a:p>
          <a:p>
            <a:pPr marL="864000" lvl="1" indent="-324000">
              <a:spcBef>
                <a:spcPts val="1134"/>
              </a:spcBef>
              <a:buClr>
                <a:srgbClr val="000000"/>
              </a:buClr>
              <a:buSzPct val="75000"/>
              <a:buFont typeface="Symbol" charset="2"/>
              <a:buChar char=""/>
            </a:pPr>
            <a:r>
              <a:rPr lang="pl-PL" sz="2800" b="0" strike="noStrike" spc="-1">
                <a:solidFill>
                  <a:srgbClr val="000000"/>
                </a:solidFill>
                <a:latin typeface="Arial"/>
              </a:rPr>
              <a:t>Drugi poziom konspektu</a:t>
            </a:r>
          </a:p>
          <a:p>
            <a:pPr marL="1296000" lvl="2" indent="-288000">
              <a:spcBef>
                <a:spcPts val="850"/>
              </a:spcBef>
              <a:buClr>
                <a:srgbClr val="000000"/>
              </a:buClr>
              <a:buSzPct val="45000"/>
              <a:buFont typeface="Wingdings" charset="2"/>
              <a:buChar char=""/>
            </a:pPr>
            <a:r>
              <a:rPr lang="pl-PL" sz="2400" b="0" strike="noStrike" spc="-1">
                <a:solidFill>
                  <a:srgbClr val="000000"/>
                </a:solidFill>
                <a:latin typeface="Arial"/>
              </a:rPr>
              <a:t>Trzeci poziom konspektu</a:t>
            </a:r>
          </a:p>
          <a:p>
            <a:pPr marL="1728000" lvl="3" indent="-216000">
              <a:spcBef>
                <a:spcPts val="567"/>
              </a:spcBef>
              <a:buClr>
                <a:srgbClr val="000000"/>
              </a:buClr>
              <a:buSzPct val="75000"/>
              <a:buFont typeface="Symbol" charset="2"/>
              <a:buChar char=""/>
            </a:pPr>
            <a:r>
              <a:rPr lang="pl-PL" sz="2000" b="0" strike="noStrike" spc="-1">
                <a:solidFill>
                  <a:srgbClr val="000000"/>
                </a:solidFill>
                <a:latin typeface="Arial"/>
              </a:rPr>
              <a:t>Czwarty poziom konspektu</a:t>
            </a:r>
          </a:p>
          <a:p>
            <a:pPr marL="2160000" lvl="4" indent="-216000">
              <a:spcBef>
                <a:spcPts val="283"/>
              </a:spcBef>
              <a:buClr>
                <a:srgbClr val="000000"/>
              </a:buClr>
              <a:buSzPct val="45000"/>
              <a:buFont typeface="Wingdings" charset="2"/>
              <a:buChar char=""/>
            </a:pPr>
            <a:r>
              <a:rPr lang="pl-PL" sz="2000" b="0" strike="noStrike" spc="-1">
                <a:solidFill>
                  <a:srgbClr val="000000"/>
                </a:solidFill>
                <a:latin typeface="Arial"/>
              </a:rPr>
              <a:t>Piąty poziom konspektu</a:t>
            </a:r>
          </a:p>
          <a:p>
            <a:pPr marL="2592000" lvl="5" indent="-216000">
              <a:spcBef>
                <a:spcPts val="283"/>
              </a:spcBef>
              <a:buClr>
                <a:srgbClr val="000000"/>
              </a:buClr>
              <a:buSzPct val="45000"/>
              <a:buFont typeface="Wingdings" charset="2"/>
              <a:buChar char=""/>
            </a:pPr>
            <a:r>
              <a:rPr lang="pl-PL" sz="2000" b="0" strike="noStrike" spc="-1">
                <a:solidFill>
                  <a:srgbClr val="000000"/>
                </a:solidFill>
                <a:latin typeface="Arial"/>
              </a:rPr>
              <a:t>Szósty poziom konspektu</a:t>
            </a:r>
          </a:p>
          <a:p>
            <a:pPr marL="3024000" lvl="6" indent="-216000">
              <a:spcBef>
                <a:spcPts val="283"/>
              </a:spcBef>
              <a:buClr>
                <a:srgbClr val="000000"/>
              </a:buClr>
              <a:buSzPct val="45000"/>
              <a:buFont typeface="Wingdings" charset="2"/>
              <a:buChar char=""/>
            </a:pPr>
            <a:r>
              <a:rPr lang="pl-PL" sz="2000" b="0" strike="noStrike" spc="-1">
                <a:solidFill>
                  <a:srgbClr val="000000"/>
                </a:solidFill>
                <a:latin typeface="Arial"/>
              </a:rPr>
              <a:t>Siódmy poziom konspektu</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714" r:id="rId13"/>
    <p:sldLayoutId id="2147483715" r:id="rId14"/>
    <p:sldLayoutId id="214748371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 name="Rectangle 6" hidden="1"/>
          <p:cNvSpPr/>
          <p:nvPr/>
        </p:nvSpPr>
        <p:spPr>
          <a:xfrm>
            <a:off x="3240" y="6400800"/>
            <a:ext cx="12188160" cy="45648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pl-PL" sz="1800" b="0" strike="noStrike" spc="-1">
              <a:solidFill>
                <a:srgbClr val="FFFFFF"/>
              </a:solidFill>
              <a:latin typeface="Arial"/>
            </a:endParaRPr>
          </a:p>
        </p:txBody>
      </p:sp>
      <p:cxnSp>
        <p:nvCxnSpPr>
          <p:cNvPr id="89" name="Straight Connector 9"/>
          <p:cNvCxnSpPr/>
          <p:nvPr/>
        </p:nvCxnSpPr>
        <p:spPr>
          <a:xfrm>
            <a:off x="1193400" y="1897200"/>
            <a:ext cx="9967680" cy="720"/>
          </a:xfrm>
          <a:prstGeom prst="straightConnector1">
            <a:avLst/>
          </a:prstGeom>
          <a:ln w="0">
            <a:solidFill>
              <a:srgbClr val="404040"/>
            </a:solidFill>
          </a:ln>
        </p:spPr>
      </p:cxnSp>
      <p:sp>
        <p:nvSpPr>
          <p:cNvPr id="90" name="Rectangle 9"/>
          <p:cNvSpPr/>
          <p:nvPr/>
        </p:nvSpPr>
        <p:spPr>
          <a:xfrm>
            <a:off x="3240" y="6400800"/>
            <a:ext cx="12188160" cy="45648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pl-PL" sz="1800" b="0" strike="noStrike" spc="-1">
              <a:solidFill>
                <a:srgbClr val="FFFFFF"/>
              </a:solidFill>
              <a:latin typeface="Arial"/>
            </a:endParaRPr>
          </a:p>
        </p:txBody>
      </p:sp>
      <p:sp>
        <p:nvSpPr>
          <p:cNvPr id="91" name="PlaceHolder 1"/>
          <p:cNvSpPr>
            <a:spLocks noGrp="1"/>
          </p:cNvSpPr>
          <p:nvPr>
            <p:ph type="ftr" idx="7"/>
          </p:nvPr>
        </p:nvSpPr>
        <p:spPr>
          <a:xfrm>
            <a:off x="1097280" y="6446880"/>
            <a:ext cx="6817680" cy="3643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pl-PL" sz="1400" b="0" strike="noStrike" spc="-1">
                <a:solidFill>
                  <a:srgbClr val="000000"/>
                </a:solidFill>
                <a:latin typeface="Times New Roman"/>
              </a:defRPr>
            </a:lvl1pPr>
          </a:lstStyle>
          <a:p>
            <a:pPr indent="0" algn="ctr">
              <a:lnSpc>
                <a:spcPct val="100000"/>
              </a:lnSpc>
              <a:buNone/>
              <a:tabLst>
                <a:tab pos="0" algn="l"/>
              </a:tabLst>
            </a:pPr>
            <a:r>
              <a:rPr lang="pl-PL" sz="1400" b="0" strike="noStrike" spc="-1">
                <a:solidFill>
                  <a:srgbClr val="000000"/>
                </a:solidFill>
                <a:latin typeface="Times New Roman"/>
              </a:rPr>
              <a:t>&lt;stopka&gt;</a:t>
            </a:r>
          </a:p>
        </p:txBody>
      </p:sp>
      <p:sp>
        <p:nvSpPr>
          <p:cNvPr id="92" name="PlaceHolder 2"/>
          <p:cNvSpPr>
            <a:spLocks noGrp="1"/>
          </p:cNvSpPr>
          <p:nvPr>
            <p:ph type="sldNum" idx="8"/>
          </p:nvPr>
        </p:nvSpPr>
        <p:spPr>
          <a:xfrm>
            <a:off x="10993680" y="6446880"/>
            <a:ext cx="779400" cy="364320"/>
          </a:xfrm>
          <a:prstGeom prst="rect">
            <a:avLst/>
          </a:prstGeom>
          <a:noFill/>
          <a:ln w="0">
            <a:noFill/>
          </a:ln>
        </p:spPr>
        <p:txBody>
          <a:bodyPr lIns="90000" tIns="45000" rIns="90000" bIns="45000" anchor="ctr">
            <a:noAutofit/>
          </a:bodyPr>
          <a:lstStyle>
            <a:lvl1pPr indent="0" defTabSz="914400">
              <a:lnSpc>
                <a:spcPct val="100000"/>
              </a:lnSpc>
              <a:buNone/>
              <a:tabLst>
                <a:tab pos="0" algn="l"/>
              </a:tabLst>
              <a:defRPr lang="en-US" sz="800" b="0" strike="noStrike" spc="-1">
                <a:solidFill>
                  <a:srgbClr val="FFFFFF"/>
                </a:solidFill>
                <a:latin typeface="Franklin Gothic Book"/>
              </a:defRPr>
            </a:lvl1pPr>
          </a:lstStyle>
          <a:p>
            <a:pPr indent="0" defTabSz="914400">
              <a:lnSpc>
                <a:spcPct val="100000"/>
              </a:lnSpc>
              <a:buNone/>
              <a:tabLst>
                <a:tab pos="0" algn="l"/>
              </a:tabLst>
            </a:pPr>
            <a:fld id="{11CD1178-B60F-4523-9EF1-453079CFDDA6}" type="slidenum">
              <a:rPr lang="en-US" sz="800" b="0" strike="noStrike" spc="-1">
                <a:solidFill>
                  <a:srgbClr val="FFFFFF"/>
                </a:solidFill>
                <a:latin typeface="Franklin Gothic Book"/>
              </a:rPr>
              <a:t>‹#›</a:t>
            </a:fld>
            <a:endParaRPr lang="pl-PL" sz="800" b="0" strike="noStrike" spc="-1">
              <a:solidFill>
                <a:srgbClr val="000000"/>
              </a:solidFill>
              <a:latin typeface="Times New Roman"/>
            </a:endParaRPr>
          </a:p>
        </p:txBody>
      </p:sp>
      <p:sp>
        <p:nvSpPr>
          <p:cNvPr id="93" name="PlaceHolder 3"/>
          <p:cNvSpPr>
            <a:spLocks noGrp="1"/>
          </p:cNvSpPr>
          <p:nvPr>
            <p:ph type="dt" idx="9"/>
          </p:nvPr>
        </p:nvSpPr>
        <p:spPr>
          <a:xfrm>
            <a:off x="8218440" y="6446880"/>
            <a:ext cx="2584080" cy="364320"/>
          </a:xfrm>
          <a:prstGeom prst="rect">
            <a:avLst/>
          </a:prstGeom>
          <a:noFill/>
          <a:ln w="0">
            <a:noFill/>
          </a:ln>
        </p:spPr>
        <p:txBody>
          <a:bodyPr lIns="90000" tIns="45000" rIns="90000" bIns="45000" anchor="ctr">
            <a:noAutofit/>
          </a:bodyPr>
          <a:lstStyle>
            <a:lvl1pPr indent="0">
              <a:buNone/>
              <a:defRPr lang="pl-PL" sz="1400" b="0" strike="noStrike" spc="-1">
                <a:solidFill>
                  <a:srgbClr val="000000"/>
                </a:solidFill>
                <a:latin typeface="Times New Roman"/>
              </a:defRPr>
            </a:lvl1pPr>
          </a:lstStyle>
          <a:p>
            <a:pPr indent="0">
              <a:buNone/>
            </a:pPr>
            <a:r>
              <a:rPr lang="pl-PL" sz="1400" b="0" strike="noStrike" spc="-1">
                <a:solidFill>
                  <a:srgbClr val="000000"/>
                </a:solidFill>
                <a:latin typeface="Times New Roman"/>
              </a:rPr>
              <a:t>&lt;data/godzina&gt;</a:t>
            </a:r>
          </a:p>
        </p:txBody>
      </p:sp>
      <p:sp>
        <p:nvSpPr>
          <p:cNvPr id="94"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pl-PL" sz="4400" b="0" strike="noStrike" spc="-1">
                <a:solidFill>
                  <a:srgbClr val="000000"/>
                </a:solidFill>
                <a:latin typeface="Arial"/>
              </a:rPr>
              <a:t>Kliknij, aby edytować format tekstu tytułu</a:t>
            </a:r>
          </a:p>
        </p:txBody>
      </p:sp>
      <p:sp>
        <p:nvSpPr>
          <p:cNvPr id="95"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pl-PL" sz="3200" b="0" strike="noStrike" spc="-1">
                <a:solidFill>
                  <a:srgbClr val="000000"/>
                </a:solidFill>
                <a:latin typeface="Arial"/>
              </a:rPr>
              <a:t>Kliknij, aby edytować format tekstu konspektu</a:t>
            </a:r>
          </a:p>
          <a:p>
            <a:pPr marL="864000" lvl="1" indent="-324000">
              <a:spcBef>
                <a:spcPts val="1134"/>
              </a:spcBef>
              <a:buClr>
                <a:srgbClr val="000000"/>
              </a:buClr>
              <a:buSzPct val="75000"/>
              <a:buFont typeface="Symbol" charset="2"/>
              <a:buChar char=""/>
            </a:pPr>
            <a:r>
              <a:rPr lang="pl-PL" sz="2800" b="0" strike="noStrike" spc="-1">
                <a:solidFill>
                  <a:srgbClr val="000000"/>
                </a:solidFill>
                <a:latin typeface="Arial"/>
              </a:rPr>
              <a:t>Drugi poziom konspektu</a:t>
            </a:r>
          </a:p>
          <a:p>
            <a:pPr marL="1296000" lvl="2" indent="-288000">
              <a:spcBef>
                <a:spcPts val="850"/>
              </a:spcBef>
              <a:buClr>
                <a:srgbClr val="000000"/>
              </a:buClr>
              <a:buSzPct val="45000"/>
              <a:buFont typeface="Wingdings" charset="2"/>
              <a:buChar char=""/>
            </a:pPr>
            <a:r>
              <a:rPr lang="pl-PL" sz="2400" b="0" strike="noStrike" spc="-1">
                <a:solidFill>
                  <a:srgbClr val="000000"/>
                </a:solidFill>
                <a:latin typeface="Arial"/>
              </a:rPr>
              <a:t>Trzeci poziom konspektu</a:t>
            </a:r>
          </a:p>
          <a:p>
            <a:pPr marL="1728000" lvl="3" indent="-216000">
              <a:spcBef>
                <a:spcPts val="567"/>
              </a:spcBef>
              <a:buClr>
                <a:srgbClr val="000000"/>
              </a:buClr>
              <a:buSzPct val="75000"/>
              <a:buFont typeface="Symbol" charset="2"/>
              <a:buChar char=""/>
            </a:pPr>
            <a:r>
              <a:rPr lang="pl-PL" sz="2000" b="0" strike="noStrike" spc="-1">
                <a:solidFill>
                  <a:srgbClr val="000000"/>
                </a:solidFill>
                <a:latin typeface="Arial"/>
              </a:rPr>
              <a:t>Czwarty poziom konspektu</a:t>
            </a:r>
          </a:p>
          <a:p>
            <a:pPr marL="2160000" lvl="4" indent="-216000">
              <a:spcBef>
                <a:spcPts val="283"/>
              </a:spcBef>
              <a:buClr>
                <a:srgbClr val="000000"/>
              </a:buClr>
              <a:buSzPct val="45000"/>
              <a:buFont typeface="Wingdings" charset="2"/>
              <a:buChar char=""/>
            </a:pPr>
            <a:r>
              <a:rPr lang="pl-PL" sz="2000" b="0" strike="noStrike" spc="-1">
                <a:solidFill>
                  <a:srgbClr val="000000"/>
                </a:solidFill>
                <a:latin typeface="Arial"/>
              </a:rPr>
              <a:t>Piąty poziom konspektu</a:t>
            </a:r>
          </a:p>
          <a:p>
            <a:pPr marL="2592000" lvl="5" indent="-216000">
              <a:spcBef>
                <a:spcPts val="283"/>
              </a:spcBef>
              <a:buClr>
                <a:srgbClr val="000000"/>
              </a:buClr>
              <a:buSzPct val="45000"/>
              <a:buFont typeface="Wingdings" charset="2"/>
              <a:buChar char=""/>
            </a:pPr>
            <a:r>
              <a:rPr lang="pl-PL" sz="2000" b="0" strike="noStrike" spc="-1">
                <a:solidFill>
                  <a:srgbClr val="000000"/>
                </a:solidFill>
                <a:latin typeface="Arial"/>
              </a:rPr>
              <a:t>Szósty poziom konspektu</a:t>
            </a:r>
          </a:p>
          <a:p>
            <a:pPr marL="3024000" lvl="6" indent="-216000">
              <a:spcBef>
                <a:spcPts val="283"/>
              </a:spcBef>
              <a:buClr>
                <a:srgbClr val="000000"/>
              </a:buClr>
              <a:buSzPct val="45000"/>
              <a:buFont typeface="Wingdings" charset="2"/>
              <a:buChar char=""/>
            </a:pPr>
            <a:r>
              <a:rPr lang="pl-PL" sz="2000" b="0" strike="noStrike" spc="-1">
                <a:solidFill>
                  <a:srgbClr val="000000"/>
                </a:solidFill>
                <a:latin typeface="Arial"/>
              </a:rPr>
              <a:t>Siódmy poziom konspektu</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71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 name="Rectangle 6"/>
          <p:cNvSpPr/>
          <p:nvPr/>
        </p:nvSpPr>
        <p:spPr>
          <a:xfrm>
            <a:off x="3240" y="6400800"/>
            <a:ext cx="12188160" cy="45648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pl-PL" sz="1800" b="0" strike="noStrike" spc="-1">
              <a:solidFill>
                <a:srgbClr val="FFFFFF"/>
              </a:solidFill>
              <a:latin typeface="Arial"/>
            </a:endParaRPr>
          </a:p>
        </p:txBody>
      </p:sp>
      <p:cxnSp>
        <p:nvCxnSpPr>
          <p:cNvPr id="133" name="Straight Connector 9"/>
          <p:cNvCxnSpPr/>
          <p:nvPr/>
        </p:nvCxnSpPr>
        <p:spPr>
          <a:xfrm>
            <a:off x="1193400" y="1897200"/>
            <a:ext cx="9967680" cy="720"/>
          </a:xfrm>
          <a:prstGeom prst="straightConnector1">
            <a:avLst/>
          </a:prstGeom>
          <a:ln w="0">
            <a:solidFill>
              <a:srgbClr val="404040"/>
            </a:solidFill>
          </a:ln>
        </p:spPr>
      </p:cxnSp>
      <p:sp>
        <p:nvSpPr>
          <p:cNvPr id="134" name="PlaceHolder 1"/>
          <p:cNvSpPr>
            <a:spLocks noGrp="1"/>
          </p:cNvSpPr>
          <p:nvPr>
            <p:ph type="title"/>
          </p:nvPr>
        </p:nvSpPr>
        <p:spPr>
          <a:xfrm>
            <a:off x="1097280" y="286560"/>
            <a:ext cx="10057680" cy="1450080"/>
          </a:xfrm>
          <a:prstGeom prst="rect">
            <a:avLst/>
          </a:prstGeom>
          <a:noFill/>
          <a:ln w="0">
            <a:noFill/>
          </a:ln>
        </p:spPr>
        <p:txBody>
          <a:bodyPr lIns="0" tIns="0" rIns="0" bIns="0" anchor="ctr">
            <a:noAutofit/>
          </a:bodyPr>
          <a:lstStyle/>
          <a:p>
            <a:pPr indent="0">
              <a:buNone/>
            </a:pPr>
            <a:r>
              <a:rPr lang="pl-PL" sz="1800" b="0" strike="noStrike" spc="-1">
                <a:solidFill>
                  <a:srgbClr val="000000"/>
                </a:solidFill>
                <a:latin typeface="Arial"/>
              </a:rPr>
              <a:t>Kliknij, aby edytować format tekstu tytułu</a:t>
            </a:r>
          </a:p>
        </p:txBody>
      </p:sp>
      <p:sp>
        <p:nvSpPr>
          <p:cNvPr id="135"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pl-PL" sz="1800" b="0" strike="noStrike" spc="-1">
                <a:solidFill>
                  <a:srgbClr val="000000"/>
                </a:solidFill>
                <a:latin typeface="Arial"/>
              </a:rPr>
              <a:t>Kliknij, aby edytować format tekstu konspektu</a:t>
            </a:r>
          </a:p>
          <a:p>
            <a:pPr marL="864000" lvl="1" indent="-324000">
              <a:spcBef>
                <a:spcPts val="1134"/>
              </a:spcBef>
              <a:buClr>
                <a:srgbClr val="000000"/>
              </a:buClr>
              <a:buSzPct val="75000"/>
              <a:buFont typeface="Symbol" charset="2"/>
              <a:buChar char=""/>
            </a:pPr>
            <a:r>
              <a:rPr lang="pl-PL" sz="1800" b="0" strike="noStrike" spc="-1">
                <a:solidFill>
                  <a:srgbClr val="000000"/>
                </a:solidFill>
                <a:latin typeface="Arial"/>
              </a:rPr>
              <a:t>Drugi poziom konspektu</a:t>
            </a:r>
          </a:p>
          <a:p>
            <a:pPr marL="1296000" lvl="2" indent="-288000">
              <a:spcBef>
                <a:spcPts val="850"/>
              </a:spcBef>
              <a:buClr>
                <a:srgbClr val="000000"/>
              </a:buClr>
              <a:buSzPct val="45000"/>
              <a:buFont typeface="Wingdings" charset="2"/>
              <a:buChar char=""/>
            </a:pPr>
            <a:r>
              <a:rPr lang="pl-PL" sz="1800" b="0" strike="noStrike" spc="-1">
                <a:solidFill>
                  <a:srgbClr val="000000"/>
                </a:solidFill>
                <a:latin typeface="Arial"/>
              </a:rPr>
              <a:t>Trzeci poziom konspektu</a:t>
            </a:r>
          </a:p>
          <a:p>
            <a:pPr marL="1728000" lvl="3" indent="-216000">
              <a:spcBef>
                <a:spcPts val="567"/>
              </a:spcBef>
              <a:buClr>
                <a:srgbClr val="000000"/>
              </a:buClr>
              <a:buSzPct val="75000"/>
              <a:buFont typeface="Symbol" charset="2"/>
              <a:buChar char=""/>
            </a:pPr>
            <a:r>
              <a:rPr lang="pl-PL" sz="1800" b="0" strike="noStrike" spc="-1">
                <a:solidFill>
                  <a:srgbClr val="000000"/>
                </a:solidFill>
                <a:latin typeface="Arial"/>
              </a:rPr>
              <a:t>Czwarty poziom konspektu</a:t>
            </a:r>
          </a:p>
          <a:p>
            <a:pPr marL="2160000" lvl="4" indent="-216000">
              <a:spcBef>
                <a:spcPts val="283"/>
              </a:spcBef>
              <a:buClr>
                <a:srgbClr val="000000"/>
              </a:buClr>
              <a:buSzPct val="45000"/>
              <a:buFont typeface="Wingdings" charset="2"/>
              <a:buChar char=""/>
            </a:pPr>
            <a:r>
              <a:rPr lang="pl-PL" sz="1800" b="0" strike="noStrike" spc="-1">
                <a:solidFill>
                  <a:srgbClr val="000000"/>
                </a:solidFill>
                <a:latin typeface="Arial"/>
              </a:rPr>
              <a:t>Piąty poziom konspektu</a:t>
            </a:r>
          </a:p>
          <a:p>
            <a:pPr marL="2592000" lvl="5" indent="-216000">
              <a:spcBef>
                <a:spcPts val="283"/>
              </a:spcBef>
              <a:buClr>
                <a:srgbClr val="000000"/>
              </a:buClr>
              <a:buSzPct val="45000"/>
              <a:buFont typeface="Wingdings" charset="2"/>
              <a:buChar char=""/>
            </a:pPr>
            <a:r>
              <a:rPr lang="pl-PL" sz="1800" b="0" strike="noStrike" spc="-1">
                <a:solidFill>
                  <a:srgbClr val="000000"/>
                </a:solidFill>
                <a:latin typeface="Arial"/>
              </a:rPr>
              <a:t>Szósty poziom konspektu</a:t>
            </a:r>
          </a:p>
          <a:p>
            <a:pPr marL="3024000" lvl="6" indent="-216000">
              <a:spcBef>
                <a:spcPts val="283"/>
              </a:spcBef>
              <a:buClr>
                <a:srgbClr val="000000"/>
              </a:buClr>
              <a:buSzPct val="45000"/>
              <a:buFont typeface="Wingdings" charset="2"/>
              <a:buChar char=""/>
            </a:pPr>
            <a:r>
              <a:rPr lang="pl-PL" sz="1800" b="0" strike="noStrike" spc="-1">
                <a:solidFill>
                  <a:srgbClr val="000000"/>
                </a:solidFill>
                <a:latin typeface="Arial"/>
              </a:rPr>
              <a:t>Siódmy poziom konspektu</a:t>
            </a:r>
          </a:p>
        </p:txBody>
      </p:sp>
      <p:sp>
        <p:nvSpPr>
          <p:cNvPr id="136"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pl-PL" sz="1800" b="0" strike="noStrike" spc="-1">
                <a:solidFill>
                  <a:srgbClr val="000000"/>
                </a:solidFill>
                <a:latin typeface="Arial"/>
              </a:rPr>
              <a:t>Kliknij, aby edytować format tekstu konspektu</a:t>
            </a:r>
          </a:p>
          <a:p>
            <a:pPr marL="864000" lvl="1" indent="-324000">
              <a:spcBef>
                <a:spcPts val="1134"/>
              </a:spcBef>
              <a:buClr>
                <a:srgbClr val="000000"/>
              </a:buClr>
              <a:buSzPct val="75000"/>
              <a:buFont typeface="Symbol" charset="2"/>
              <a:buChar char=""/>
            </a:pPr>
            <a:r>
              <a:rPr lang="pl-PL" sz="1800" b="0" strike="noStrike" spc="-1">
                <a:solidFill>
                  <a:srgbClr val="000000"/>
                </a:solidFill>
                <a:latin typeface="Arial"/>
              </a:rPr>
              <a:t>Drugi poziom konspektu</a:t>
            </a:r>
          </a:p>
          <a:p>
            <a:pPr marL="1296000" lvl="2" indent="-288000">
              <a:spcBef>
                <a:spcPts val="850"/>
              </a:spcBef>
              <a:buClr>
                <a:srgbClr val="000000"/>
              </a:buClr>
              <a:buSzPct val="45000"/>
              <a:buFont typeface="Wingdings" charset="2"/>
              <a:buChar char=""/>
            </a:pPr>
            <a:r>
              <a:rPr lang="pl-PL" sz="1800" b="0" strike="noStrike" spc="-1">
                <a:solidFill>
                  <a:srgbClr val="000000"/>
                </a:solidFill>
                <a:latin typeface="Arial"/>
              </a:rPr>
              <a:t>Trzeci poziom konspektu</a:t>
            </a:r>
          </a:p>
          <a:p>
            <a:pPr marL="1728000" lvl="3" indent="-216000">
              <a:spcBef>
                <a:spcPts val="567"/>
              </a:spcBef>
              <a:buClr>
                <a:srgbClr val="000000"/>
              </a:buClr>
              <a:buSzPct val="75000"/>
              <a:buFont typeface="Symbol" charset="2"/>
              <a:buChar char=""/>
            </a:pPr>
            <a:r>
              <a:rPr lang="pl-PL" sz="1800" b="0" strike="noStrike" spc="-1">
                <a:solidFill>
                  <a:srgbClr val="000000"/>
                </a:solidFill>
                <a:latin typeface="Arial"/>
              </a:rPr>
              <a:t>Czwarty poziom konspektu</a:t>
            </a:r>
          </a:p>
          <a:p>
            <a:pPr marL="2160000" lvl="4" indent="-216000">
              <a:spcBef>
                <a:spcPts val="283"/>
              </a:spcBef>
              <a:buClr>
                <a:srgbClr val="000000"/>
              </a:buClr>
              <a:buSzPct val="45000"/>
              <a:buFont typeface="Wingdings" charset="2"/>
              <a:buChar char=""/>
            </a:pPr>
            <a:r>
              <a:rPr lang="pl-PL" sz="1800" b="0" strike="noStrike" spc="-1">
                <a:solidFill>
                  <a:srgbClr val="000000"/>
                </a:solidFill>
                <a:latin typeface="Arial"/>
              </a:rPr>
              <a:t>Piąty poziom konspektu</a:t>
            </a:r>
          </a:p>
          <a:p>
            <a:pPr marL="2592000" lvl="5" indent="-216000">
              <a:spcBef>
                <a:spcPts val="283"/>
              </a:spcBef>
              <a:buClr>
                <a:srgbClr val="000000"/>
              </a:buClr>
              <a:buSzPct val="45000"/>
              <a:buFont typeface="Wingdings" charset="2"/>
              <a:buChar char=""/>
            </a:pPr>
            <a:r>
              <a:rPr lang="pl-PL" sz="1800" b="0" strike="noStrike" spc="-1">
                <a:solidFill>
                  <a:srgbClr val="000000"/>
                </a:solidFill>
                <a:latin typeface="Arial"/>
              </a:rPr>
              <a:t>Szósty poziom konspektu</a:t>
            </a:r>
          </a:p>
          <a:p>
            <a:pPr marL="3024000" lvl="6" indent="-216000">
              <a:spcBef>
                <a:spcPts val="283"/>
              </a:spcBef>
              <a:buClr>
                <a:srgbClr val="000000"/>
              </a:buClr>
              <a:buSzPct val="45000"/>
              <a:buFont typeface="Wingdings" charset="2"/>
              <a:buChar char=""/>
            </a:pPr>
            <a:r>
              <a:rPr lang="pl-PL" sz="1800" b="0" strike="noStrike" spc="-1">
                <a:solidFill>
                  <a:srgbClr val="000000"/>
                </a:solidFill>
                <a:latin typeface="Arial"/>
              </a:rPr>
              <a:t>Siódmy poziom konspektu</a:t>
            </a:r>
          </a:p>
        </p:txBody>
      </p:sp>
      <p:sp>
        <p:nvSpPr>
          <p:cNvPr id="137" name="PlaceHolder 4"/>
          <p:cNvSpPr>
            <a:spLocks noGrp="1"/>
          </p:cNvSpPr>
          <p:nvPr>
            <p:ph type="ftr" idx="10"/>
          </p:nvPr>
        </p:nvSpPr>
        <p:spPr>
          <a:xfrm>
            <a:off x="1097280" y="6446880"/>
            <a:ext cx="6817680" cy="3643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pl-PL" sz="1400" b="0" strike="noStrike" spc="-1">
                <a:solidFill>
                  <a:srgbClr val="000000"/>
                </a:solidFill>
                <a:latin typeface="Times New Roman"/>
              </a:defRPr>
            </a:lvl1pPr>
          </a:lstStyle>
          <a:p>
            <a:pPr indent="0" algn="ctr">
              <a:lnSpc>
                <a:spcPct val="100000"/>
              </a:lnSpc>
              <a:buNone/>
              <a:tabLst>
                <a:tab pos="0" algn="l"/>
              </a:tabLst>
            </a:pPr>
            <a:r>
              <a:rPr lang="pl-PL" sz="1400" b="0" strike="noStrike" spc="-1">
                <a:solidFill>
                  <a:srgbClr val="000000"/>
                </a:solidFill>
                <a:latin typeface="Times New Roman"/>
              </a:rPr>
              <a:t>&lt;stopka&gt;</a:t>
            </a:r>
          </a:p>
        </p:txBody>
      </p:sp>
      <p:sp>
        <p:nvSpPr>
          <p:cNvPr id="138" name="PlaceHolder 5"/>
          <p:cNvSpPr>
            <a:spLocks noGrp="1"/>
          </p:cNvSpPr>
          <p:nvPr>
            <p:ph type="sldNum" idx="11"/>
          </p:nvPr>
        </p:nvSpPr>
        <p:spPr>
          <a:xfrm>
            <a:off x="10993680" y="6446880"/>
            <a:ext cx="779400" cy="364320"/>
          </a:xfrm>
          <a:prstGeom prst="rect">
            <a:avLst/>
          </a:prstGeom>
          <a:noFill/>
          <a:ln w="0">
            <a:noFill/>
          </a:ln>
        </p:spPr>
        <p:txBody>
          <a:bodyPr lIns="90000" tIns="45000" rIns="90000" bIns="45000" anchor="ctr">
            <a:noAutofit/>
          </a:bodyPr>
          <a:lstStyle>
            <a:lvl1pPr indent="0" defTabSz="914400">
              <a:lnSpc>
                <a:spcPct val="100000"/>
              </a:lnSpc>
              <a:buNone/>
              <a:tabLst>
                <a:tab pos="0" algn="l"/>
              </a:tabLst>
              <a:defRPr lang="en-US" sz="800" b="0" strike="noStrike" spc="-1">
                <a:solidFill>
                  <a:srgbClr val="FFFFFF"/>
                </a:solidFill>
                <a:latin typeface="Franklin Gothic Book"/>
              </a:defRPr>
            </a:lvl1pPr>
          </a:lstStyle>
          <a:p>
            <a:pPr indent="0" defTabSz="914400">
              <a:lnSpc>
                <a:spcPct val="100000"/>
              </a:lnSpc>
              <a:buNone/>
              <a:tabLst>
                <a:tab pos="0" algn="l"/>
              </a:tabLst>
            </a:pPr>
            <a:fld id="{848E9F5D-DDD1-4F76-8E33-F36CB8CFBA27}" type="slidenum">
              <a:rPr lang="en-US" sz="800" b="0" strike="noStrike" spc="-1">
                <a:solidFill>
                  <a:srgbClr val="FFFFFF"/>
                </a:solidFill>
                <a:latin typeface="Franklin Gothic Book"/>
              </a:rPr>
              <a:t>‹#›</a:t>
            </a:fld>
            <a:endParaRPr lang="pl-PL" sz="800" b="0" strike="noStrike" spc="-1">
              <a:solidFill>
                <a:srgbClr val="000000"/>
              </a:solidFill>
              <a:latin typeface="Times New Roman"/>
            </a:endParaRPr>
          </a:p>
        </p:txBody>
      </p:sp>
      <p:sp>
        <p:nvSpPr>
          <p:cNvPr id="139" name="PlaceHolder 6"/>
          <p:cNvSpPr>
            <a:spLocks noGrp="1"/>
          </p:cNvSpPr>
          <p:nvPr>
            <p:ph type="dt" idx="12"/>
          </p:nvPr>
        </p:nvSpPr>
        <p:spPr>
          <a:xfrm>
            <a:off x="8218440" y="6446880"/>
            <a:ext cx="2584080" cy="364320"/>
          </a:xfrm>
          <a:prstGeom prst="rect">
            <a:avLst/>
          </a:prstGeom>
          <a:noFill/>
          <a:ln w="0">
            <a:noFill/>
          </a:ln>
        </p:spPr>
        <p:txBody>
          <a:bodyPr lIns="90000" tIns="45000" rIns="90000" bIns="45000" anchor="ctr">
            <a:noAutofit/>
          </a:bodyPr>
          <a:lstStyle>
            <a:lvl1pPr indent="0">
              <a:buNone/>
              <a:defRPr lang="pl-PL" sz="1400" b="0" strike="noStrike" spc="-1">
                <a:solidFill>
                  <a:srgbClr val="000000"/>
                </a:solidFill>
                <a:latin typeface="Times New Roman"/>
              </a:defRPr>
            </a:lvl1pPr>
          </a:lstStyle>
          <a:p>
            <a:pPr indent="0">
              <a:buNone/>
            </a:pPr>
            <a:r>
              <a:rPr lang="pl-PL" sz="1400" b="0" strike="noStrike" spc="-1">
                <a:solidFill>
                  <a:srgbClr val="000000"/>
                </a:solidFill>
                <a:latin typeface="Times New Roman"/>
              </a:rPr>
              <a:t>&lt;data/godzina&gt;</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6" name="Rectangle 6"/>
          <p:cNvSpPr/>
          <p:nvPr/>
        </p:nvSpPr>
        <p:spPr>
          <a:xfrm>
            <a:off x="3240" y="6400800"/>
            <a:ext cx="12188160" cy="45648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pl-PL" sz="1800" b="0" strike="noStrike" spc="-1">
              <a:solidFill>
                <a:srgbClr val="FFFFFF"/>
              </a:solidFill>
              <a:latin typeface="Arial"/>
            </a:endParaRPr>
          </a:p>
        </p:txBody>
      </p:sp>
      <p:cxnSp>
        <p:nvCxnSpPr>
          <p:cNvPr id="177" name="Straight Connector 9"/>
          <p:cNvCxnSpPr/>
          <p:nvPr/>
        </p:nvCxnSpPr>
        <p:spPr>
          <a:xfrm>
            <a:off x="1193400" y="1897200"/>
            <a:ext cx="9967680" cy="720"/>
          </a:xfrm>
          <a:prstGeom prst="straightConnector1">
            <a:avLst/>
          </a:prstGeom>
          <a:ln w="0">
            <a:solidFill>
              <a:srgbClr val="404040"/>
            </a:solidFill>
          </a:ln>
        </p:spPr>
      </p:cxnSp>
      <p:sp>
        <p:nvSpPr>
          <p:cNvPr id="178" name="PlaceHolder 1"/>
          <p:cNvSpPr>
            <a:spLocks noGrp="1"/>
          </p:cNvSpPr>
          <p:nvPr>
            <p:ph type="title"/>
          </p:nvPr>
        </p:nvSpPr>
        <p:spPr>
          <a:xfrm>
            <a:off x="1097280" y="286560"/>
            <a:ext cx="10057680" cy="1450080"/>
          </a:xfrm>
          <a:prstGeom prst="rect">
            <a:avLst/>
          </a:prstGeom>
          <a:noFill/>
          <a:ln w="0">
            <a:noFill/>
          </a:ln>
        </p:spPr>
        <p:txBody>
          <a:bodyPr lIns="0" tIns="0" rIns="0" bIns="0" anchor="ctr">
            <a:noAutofit/>
          </a:bodyPr>
          <a:lstStyle/>
          <a:p>
            <a:pPr indent="0">
              <a:buNone/>
            </a:pPr>
            <a:r>
              <a:rPr lang="pl-PL" sz="1800" b="0" strike="noStrike" spc="-1">
                <a:solidFill>
                  <a:srgbClr val="000000"/>
                </a:solidFill>
                <a:latin typeface="Arial"/>
              </a:rPr>
              <a:t>Kliknij, aby edytować format tekstu tytułu</a:t>
            </a:r>
          </a:p>
        </p:txBody>
      </p:sp>
      <p:sp>
        <p:nvSpPr>
          <p:cNvPr id="179" name="PlaceHolder 2"/>
          <p:cNvSpPr>
            <a:spLocks noGrp="1"/>
          </p:cNvSpPr>
          <p:nvPr>
            <p:ph type="ftr" idx="13"/>
          </p:nvPr>
        </p:nvSpPr>
        <p:spPr>
          <a:xfrm>
            <a:off x="1097280" y="6446880"/>
            <a:ext cx="6817680" cy="3643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pl-PL" sz="1400" b="0" strike="noStrike" spc="-1">
                <a:solidFill>
                  <a:srgbClr val="000000"/>
                </a:solidFill>
                <a:latin typeface="Times New Roman"/>
              </a:defRPr>
            </a:lvl1pPr>
          </a:lstStyle>
          <a:p>
            <a:pPr indent="0" algn="ctr">
              <a:lnSpc>
                <a:spcPct val="100000"/>
              </a:lnSpc>
              <a:buNone/>
              <a:tabLst>
                <a:tab pos="0" algn="l"/>
              </a:tabLst>
            </a:pPr>
            <a:r>
              <a:rPr lang="pl-PL" sz="1400" b="0" strike="noStrike" spc="-1">
                <a:solidFill>
                  <a:srgbClr val="000000"/>
                </a:solidFill>
                <a:latin typeface="Times New Roman"/>
              </a:rPr>
              <a:t>&lt;stopka&gt;</a:t>
            </a:r>
          </a:p>
        </p:txBody>
      </p:sp>
      <p:sp>
        <p:nvSpPr>
          <p:cNvPr id="180" name="PlaceHolder 3"/>
          <p:cNvSpPr>
            <a:spLocks noGrp="1"/>
          </p:cNvSpPr>
          <p:nvPr>
            <p:ph type="sldNum" idx="14"/>
          </p:nvPr>
        </p:nvSpPr>
        <p:spPr>
          <a:xfrm>
            <a:off x="10993680" y="6446880"/>
            <a:ext cx="779400" cy="364320"/>
          </a:xfrm>
          <a:prstGeom prst="rect">
            <a:avLst/>
          </a:prstGeom>
          <a:noFill/>
          <a:ln w="0">
            <a:noFill/>
          </a:ln>
        </p:spPr>
        <p:txBody>
          <a:bodyPr lIns="90000" tIns="45000" rIns="90000" bIns="45000" anchor="ctr">
            <a:noAutofit/>
          </a:bodyPr>
          <a:lstStyle>
            <a:lvl1pPr indent="0" defTabSz="914400">
              <a:lnSpc>
                <a:spcPct val="100000"/>
              </a:lnSpc>
              <a:buNone/>
              <a:tabLst>
                <a:tab pos="0" algn="l"/>
              </a:tabLst>
              <a:defRPr lang="en-US" sz="800" b="0" strike="noStrike" spc="-1">
                <a:solidFill>
                  <a:srgbClr val="FFFFFF"/>
                </a:solidFill>
                <a:latin typeface="Franklin Gothic Book"/>
              </a:defRPr>
            </a:lvl1pPr>
          </a:lstStyle>
          <a:p>
            <a:pPr indent="0" defTabSz="914400">
              <a:lnSpc>
                <a:spcPct val="100000"/>
              </a:lnSpc>
              <a:buNone/>
              <a:tabLst>
                <a:tab pos="0" algn="l"/>
              </a:tabLst>
            </a:pPr>
            <a:fld id="{1D4922B4-FA6F-457D-B68A-82180356EA8A}" type="slidenum">
              <a:rPr lang="en-US" sz="800" b="0" strike="noStrike" spc="-1">
                <a:solidFill>
                  <a:srgbClr val="FFFFFF"/>
                </a:solidFill>
                <a:latin typeface="Franklin Gothic Book"/>
              </a:rPr>
              <a:t>‹#›</a:t>
            </a:fld>
            <a:endParaRPr lang="pl-PL" sz="800" b="0" strike="noStrike" spc="-1">
              <a:solidFill>
                <a:srgbClr val="000000"/>
              </a:solidFill>
              <a:latin typeface="Times New Roman"/>
            </a:endParaRPr>
          </a:p>
        </p:txBody>
      </p:sp>
      <p:sp>
        <p:nvSpPr>
          <p:cNvPr id="181" name="PlaceHolder 4"/>
          <p:cNvSpPr>
            <a:spLocks noGrp="1"/>
          </p:cNvSpPr>
          <p:nvPr>
            <p:ph type="dt" idx="15"/>
          </p:nvPr>
        </p:nvSpPr>
        <p:spPr>
          <a:xfrm>
            <a:off x="8218440" y="6446880"/>
            <a:ext cx="2584080" cy="364320"/>
          </a:xfrm>
          <a:prstGeom prst="rect">
            <a:avLst/>
          </a:prstGeom>
          <a:noFill/>
          <a:ln w="0">
            <a:noFill/>
          </a:ln>
        </p:spPr>
        <p:txBody>
          <a:bodyPr lIns="90000" tIns="45000" rIns="90000" bIns="45000" anchor="ctr">
            <a:noAutofit/>
          </a:bodyPr>
          <a:lstStyle>
            <a:lvl1pPr indent="0">
              <a:buNone/>
              <a:defRPr lang="pl-PL" sz="1400" b="0" strike="noStrike" spc="-1">
                <a:solidFill>
                  <a:srgbClr val="000000"/>
                </a:solidFill>
                <a:latin typeface="Times New Roman"/>
              </a:defRPr>
            </a:lvl1pPr>
          </a:lstStyle>
          <a:p>
            <a:pPr indent="0">
              <a:buNone/>
            </a:pPr>
            <a:r>
              <a:rPr lang="pl-PL" sz="1400" b="0" strike="noStrike" spc="-1">
                <a:solidFill>
                  <a:srgbClr val="000000"/>
                </a:solidFill>
                <a:latin typeface="Times New Roman"/>
              </a:rPr>
              <a:t>&lt;data/godzina&gt;</a:t>
            </a:r>
          </a:p>
        </p:txBody>
      </p:sp>
      <p:sp>
        <p:nvSpPr>
          <p:cNvPr id="182"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pl-PL" sz="3200" b="0" strike="noStrike" spc="-1">
                <a:solidFill>
                  <a:srgbClr val="000000"/>
                </a:solidFill>
                <a:latin typeface="Arial"/>
              </a:rPr>
              <a:t>Kliknij, aby edytować format tekstu konspektu</a:t>
            </a:r>
          </a:p>
          <a:p>
            <a:pPr marL="864000" lvl="1" indent="-324000">
              <a:spcBef>
                <a:spcPts val="1134"/>
              </a:spcBef>
              <a:buClr>
                <a:srgbClr val="000000"/>
              </a:buClr>
              <a:buSzPct val="75000"/>
              <a:buFont typeface="Symbol" charset="2"/>
              <a:buChar char=""/>
            </a:pPr>
            <a:r>
              <a:rPr lang="pl-PL" sz="2800" b="0" strike="noStrike" spc="-1">
                <a:solidFill>
                  <a:srgbClr val="000000"/>
                </a:solidFill>
                <a:latin typeface="Arial"/>
              </a:rPr>
              <a:t>Drugi poziom konspektu</a:t>
            </a:r>
          </a:p>
          <a:p>
            <a:pPr marL="1296000" lvl="2" indent="-288000">
              <a:spcBef>
                <a:spcPts val="850"/>
              </a:spcBef>
              <a:buClr>
                <a:srgbClr val="000000"/>
              </a:buClr>
              <a:buSzPct val="45000"/>
              <a:buFont typeface="Wingdings" charset="2"/>
              <a:buChar char=""/>
            </a:pPr>
            <a:r>
              <a:rPr lang="pl-PL" sz="2400" b="0" strike="noStrike" spc="-1">
                <a:solidFill>
                  <a:srgbClr val="000000"/>
                </a:solidFill>
                <a:latin typeface="Arial"/>
              </a:rPr>
              <a:t>Trzeci poziom konspektu</a:t>
            </a:r>
          </a:p>
          <a:p>
            <a:pPr marL="1728000" lvl="3" indent="-216000">
              <a:spcBef>
                <a:spcPts val="567"/>
              </a:spcBef>
              <a:buClr>
                <a:srgbClr val="000000"/>
              </a:buClr>
              <a:buSzPct val="75000"/>
              <a:buFont typeface="Symbol" charset="2"/>
              <a:buChar char=""/>
            </a:pPr>
            <a:r>
              <a:rPr lang="pl-PL" sz="2000" b="0" strike="noStrike" spc="-1">
                <a:solidFill>
                  <a:srgbClr val="000000"/>
                </a:solidFill>
                <a:latin typeface="Arial"/>
              </a:rPr>
              <a:t>Czwarty poziom konspektu</a:t>
            </a:r>
          </a:p>
          <a:p>
            <a:pPr marL="2160000" lvl="4" indent="-216000">
              <a:spcBef>
                <a:spcPts val="283"/>
              </a:spcBef>
              <a:buClr>
                <a:srgbClr val="000000"/>
              </a:buClr>
              <a:buSzPct val="45000"/>
              <a:buFont typeface="Wingdings" charset="2"/>
              <a:buChar char=""/>
            </a:pPr>
            <a:r>
              <a:rPr lang="pl-PL" sz="2000" b="0" strike="noStrike" spc="-1">
                <a:solidFill>
                  <a:srgbClr val="000000"/>
                </a:solidFill>
                <a:latin typeface="Arial"/>
              </a:rPr>
              <a:t>Piąty poziom konspektu</a:t>
            </a:r>
          </a:p>
          <a:p>
            <a:pPr marL="2592000" lvl="5" indent="-216000">
              <a:spcBef>
                <a:spcPts val="283"/>
              </a:spcBef>
              <a:buClr>
                <a:srgbClr val="000000"/>
              </a:buClr>
              <a:buSzPct val="45000"/>
              <a:buFont typeface="Wingdings" charset="2"/>
              <a:buChar char=""/>
            </a:pPr>
            <a:r>
              <a:rPr lang="pl-PL" sz="2000" b="0" strike="noStrike" spc="-1">
                <a:solidFill>
                  <a:srgbClr val="000000"/>
                </a:solidFill>
                <a:latin typeface="Arial"/>
              </a:rPr>
              <a:t>Szósty poziom konspektu</a:t>
            </a:r>
          </a:p>
          <a:p>
            <a:pPr marL="3024000" lvl="6" indent="-216000">
              <a:spcBef>
                <a:spcPts val="283"/>
              </a:spcBef>
              <a:buClr>
                <a:srgbClr val="000000"/>
              </a:buClr>
              <a:buSzPct val="45000"/>
              <a:buFont typeface="Wingdings" charset="2"/>
              <a:buChar char=""/>
            </a:pPr>
            <a:r>
              <a:rPr lang="pl-PL" sz="2000" b="0" strike="noStrike" spc="-1">
                <a:solidFill>
                  <a:srgbClr val="000000"/>
                </a:solidFill>
                <a:latin typeface="Arial"/>
              </a:rPr>
              <a:t>Siódmy poziom konspektu</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5" Type="http://schemas.openxmlformats.org/officeDocument/2006/relationships/image" Target="../media/image15.jp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5.xml"/><Relationship Id="rId5" Type="http://schemas.openxmlformats.org/officeDocument/2006/relationships/image" Target="../media/image36.jpe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5.xml"/><Relationship Id="rId5" Type="http://schemas.openxmlformats.org/officeDocument/2006/relationships/image" Target="../media/image42.pn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image" Target="../media/image50.png"/><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image" Target="../media/image49.png"/><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0.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5.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51.png"/><Relationship Id="rId2" Type="http://schemas.openxmlformats.org/officeDocument/2006/relationships/diagramData" Target="../diagrams/data9.xml"/><Relationship Id="rId1" Type="http://schemas.openxmlformats.org/officeDocument/2006/relationships/slideLayout" Target="../slideLayouts/slideLayout25.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52.png"/><Relationship Id="rId1" Type="http://schemas.openxmlformats.org/officeDocument/2006/relationships/slideLayout" Target="../slideLayouts/slideLayout2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3.xml"/><Relationship Id="rId5" Type="http://schemas.openxmlformats.org/officeDocument/2006/relationships/image" Target="../media/image56.png"/><Relationship Id="rId4" Type="http://schemas.openxmlformats.org/officeDocument/2006/relationships/image" Target="../media/image5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Layout" Target="../diagrams/layout11.xml"/><Relationship Id="rId7" Type="http://schemas.openxmlformats.org/officeDocument/2006/relationships/image" Target="../media/image60.png"/><Relationship Id="rId2" Type="http://schemas.openxmlformats.org/officeDocument/2006/relationships/diagramData" Target="../diagrams/data11.xml"/><Relationship Id="rId1" Type="http://schemas.openxmlformats.org/officeDocument/2006/relationships/slideLayout" Target="../slideLayouts/slideLayout5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slideLayout" Target="../slideLayouts/slideLayout44.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75.jpg"/><Relationship Id="rId4" Type="http://schemas.openxmlformats.org/officeDocument/2006/relationships/image" Target="../media/image69.jpeg"/><Relationship Id="rId9" Type="http://schemas.openxmlformats.org/officeDocument/2006/relationships/image" Target="../media/image74.jpg"/></Relationships>
</file>

<file path=ppt/slides/_rels/slide4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47.xml"/></Relationships>
</file>

<file path=ppt/slides/_rels/slide4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55.xml"/><Relationship Id="rId4" Type="http://schemas.openxmlformats.org/officeDocument/2006/relationships/image" Target="../media/image81.jpeg"/></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40.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8.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diagramLayout" Target="../diagrams/layout13.xml"/><Relationship Id="rId7" Type="http://schemas.openxmlformats.org/officeDocument/2006/relationships/image" Target="../media/image88.jpeg"/><Relationship Id="rId2" Type="http://schemas.openxmlformats.org/officeDocument/2006/relationships/diagramData" Target="../diagrams/data13.xml"/><Relationship Id="rId1" Type="http://schemas.openxmlformats.org/officeDocument/2006/relationships/slideLayout" Target="../slideLayouts/slideLayout40.xml"/><Relationship Id="rId6" Type="http://schemas.microsoft.com/office/2007/relationships/diagramDrawing" Target="../diagrams/drawing13.xml"/><Relationship Id="rId5" Type="http://schemas.openxmlformats.org/officeDocument/2006/relationships/diagramColors" Target="../diagrams/colors13.xml"/><Relationship Id="rId10" Type="http://schemas.openxmlformats.org/officeDocument/2006/relationships/image" Target="../media/image91.png"/><Relationship Id="rId4" Type="http://schemas.openxmlformats.org/officeDocument/2006/relationships/diagramQuickStyle" Target="../diagrams/quickStyle13.xml"/><Relationship Id="rId9" Type="http://schemas.openxmlformats.org/officeDocument/2006/relationships/image" Target="../media/image90.png"/></Relationships>
</file>

<file path=ppt/slides/_rels/slide4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40.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5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8" Type="http://schemas.openxmlformats.org/officeDocument/2006/relationships/image" Target="../media/image103.jpg"/><Relationship Id="rId3" Type="http://schemas.openxmlformats.org/officeDocument/2006/relationships/diagramLayout" Target="../diagrams/layout14.xml"/><Relationship Id="rId7" Type="http://schemas.openxmlformats.org/officeDocument/2006/relationships/image" Target="../media/image102.jpg"/><Relationship Id="rId2" Type="http://schemas.openxmlformats.org/officeDocument/2006/relationships/diagramData" Target="../diagrams/data14.xml"/><Relationship Id="rId1" Type="http://schemas.openxmlformats.org/officeDocument/2006/relationships/slideLayout" Target="../slideLayouts/slideLayout13.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 Id="rId9" Type="http://schemas.openxmlformats.org/officeDocument/2006/relationships/image" Target="../media/image104.jpg"/></Relationships>
</file>

<file path=ppt/slides/_rels/slide56.xml.rels><?xml version="1.0" encoding="UTF-8" standalone="yes"?>
<Relationships xmlns="http://schemas.openxmlformats.org/package/2006/relationships"><Relationship Id="rId8" Type="http://schemas.openxmlformats.org/officeDocument/2006/relationships/image" Target="../media/image106.jpg"/><Relationship Id="rId3" Type="http://schemas.openxmlformats.org/officeDocument/2006/relationships/diagramLayout" Target="../diagrams/layout15.xml"/><Relationship Id="rId7" Type="http://schemas.openxmlformats.org/officeDocument/2006/relationships/image" Target="../media/image105.jpg"/><Relationship Id="rId2" Type="http://schemas.openxmlformats.org/officeDocument/2006/relationships/diagramData" Target="../diagrams/data15.xml"/><Relationship Id="rId1" Type="http://schemas.openxmlformats.org/officeDocument/2006/relationships/slideLayout" Target="../slideLayouts/slideLayout25.xml"/><Relationship Id="rId6" Type="http://schemas.microsoft.com/office/2007/relationships/diagramDrawing" Target="../diagrams/drawing15.xml"/><Relationship Id="rId5" Type="http://schemas.openxmlformats.org/officeDocument/2006/relationships/diagramColors" Target="../diagrams/colors15.xml"/><Relationship Id="rId10" Type="http://schemas.openxmlformats.org/officeDocument/2006/relationships/image" Target="../media/image108.jpg"/><Relationship Id="rId4" Type="http://schemas.openxmlformats.org/officeDocument/2006/relationships/diagramQuickStyle" Target="../diagrams/quickStyle15.xml"/><Relationship Id="rId9" Type="http://schemas.openxmlformats.org/officeDocument/2006/relationships/image" Target="../media/image107.jpg"/></Relationships>
</file>

<file path=ppt/slides/_rels/slide5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8.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6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diagramLayout" Target="../diagrams/layout17.xml"/><Relationship Id="rId7" Type="http://schemas.openxmlformats.org/officeDocument/2006/relationships/image" Target="../media/image121.png"/><Relationship Id="rId2" Type="http://schemas.openxmlformats.org/officeDocument/2006/relationships/diagramData" Target="../diagrams/data17.xml"/><Relationship Id="rId1" Type="http://schemas.openxmlformats.org/officeDocument/2006/relationships/slideLayout" Target="../slideLayouts/slideLayout25.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6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8.xml"/></Relationships>
</file>

<file path=ppt/slides/_rels/slide6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40.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40.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8.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40.xml"/></Relationships>
</file>

<file path=ppt/slides/_rels/slide69.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4.xml"/></Relationships>
</file>

<file path=ppt/slides/_rels/slide7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8.xml"/></Relationships>
</file>

<file path=ppt/slides/_rels/slide7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40.xml"/></Relationships>
</file>

<file path=ppt/slides/_rels/slide7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40.xml"/></Relationships>
</file>

<file path=ppt/slides/_rels/slide73.xml.rels><?xml version="1.0" encoding="UTF-8" standalone="yes"?>
<Relationships xmlns="http://schemas.openxmlformats.org/package/2006/relationships"><Relationship Id="rId3" Type="http://schemas.openxmlformats.org/officeDocument/2006/relationships/hyperlink" Target="http://isap.sejm.gov.pl/DetailsServlet?id=WDU20150000581" TargetMode="External"/><Relationship Id="rId2" Type="http://schemas.openxmlformats.org/officeDocument/2006/relationships/image" Target="../media/image132.png"/><Relationship Id="rId1" Type="http://schemas.openxmlformats.org/officeDocument/2006/relationships/slideLayout" Target="../slideLayouts/slideLayout28.xml"/><Relationship Id="rId4" Type="http://schemas.openxmlformats.org/officeDocument/2006/relationships/image" Target="../media/image133.png"/></Relationships>
</file>

<file path=ppt/slides/_rels/slide74.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40.xml"/></Relationships>
</file>

<file path=ppt/slides/_rels/slide75.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40.xml"/></Relationships>
</file>

<file path=ppt/slides/_rels/slide76.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13.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7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0.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25.xml"/><Relationship Id="rId5" Type="http://schemas.openxmlformats.org/officeDocument/2006/relationships/image" Target="../media/image142.png"/><Relationship Id="rId4" Type="http://schemas.openxmlformats.org/officeDocument/2006/relationships/image" Target="../media/image141.jpeg"/></Relationships>
</file>

<file path=ppt/slides/_rels/slide8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25.xml"/></Relationships>
</file>

<file path=ppt/slides/_rels/slide83.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useBgFill="1">
        <p:nvSpPr>
          <p:cNvPr id="225" name="Rectangle 24">
            <a:extLst>
              <a:ext uri="{C183D7F6-B498-43B3-948B-1728B52AA6E4}">
                <adec:decorative xmlns:adec="http://schemas.microsoft.com/office/drawing/2017/decorative" val="1"/>
              </a:ext>
            </a:extLst>
          </p:cNvPr>
          <p:cNvSpPr/>
          <p:nvPr/>
        </p:nvSpPr>
        <p:spPr>
          <a:xfrm>
            <a:off x="0" y="0"/>
            <a:ext cx="12191400" cy="685728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Franklin Gothic Book"/>
            </a:endParaRPr>
          </a:p>
        </p:txBody>
      </p:sp>
      <p:sp>
        <p:nvSpPr>
          <p:cNvPr id="226" name="PlaceHolder 1"/>
          <p:cNvSpPr>
            <a:spLocks noGrp="1"/>
          </p:cNvSpPr>
          <p:nvPr>
            <p:ph type="title"/>
          </p:nvPr>
        </p:nvSpPr>
        <p:spPr>
          <a:xfrm>
            <a:off x="4597400" y="639000"/>
            <a:ext cx="6944920" cy="2714760"/>
          </a:xfrm>
          <a:prstGeom prst="rect">
            <a:avLst/>
          </a:prstGeom>
          <a:noFill/>
          <a:ln w="0">
            <a:noFill/>
          </a:ln>
        </p:spPr>
        <p:txBody>
          <a:bodyPr lIns="0" tIns="0" rIns="0" bIns="0" anchor="b">
            <a:normAutofit/>
          </a:bodyPr>
          <a:lstStyle/>
          <a:p>
            <a:pPr indent="0" defTabSz="914400">
              <a:lnSpc>
                <a:spcPct val="90000"/>
              </a:lnSpc>
              <a:buNone/>
              <a:tabLst>
                <a:tab pos="0" algn="l"/>
              </a:tabLst>
            </a:pPr>
            <a:r>
              <a:rPr lang="pl-PL" sz="4600" b="0" strike="noStrike" spc="-52" dirty="0">
                <a:solidFill>
                  <a:schemeClr val="dk1">
                    <a:lumMod val="85000"/>
                    <a:lumOff val="15000"/>
                  </a:schemeClr>
                </a:solidFill>
                <a:latin typeface="Bookman Old Style"/>
              </a:rPr>
              <a:t> </a:t>
            </a:r>
            <a:r>
              <a:rPr lang="pl-PL" sz="4600" b="0" strike="noStrike" spc="-52" dirty="0">
                <a:solidFill>
                  <a:srgbClr val="FF0000"/>
                </a:solidFill>
                <a:latin typeface="Bookman Old Style"/>
              </a:rPr>
              <a:t>Dziecko z cukrzycą</a:t>
            </a:r>
            <a:endParaRPr lang="pl-PL" sz="4600" b="0" strike="noStrike" spc="-1" dirty="0">
              <a:solidFill>
                <a:srgbClr val="FF0000"/>
              </a:solidFill>
              <a:latin typeface="Arial"/>
            </a:endParaRPr>
          </a:p>
        </p:txBody>
      </p:sp>
      <p:sp>
        <p:nvSpPr>
          <p:cNvPr id="227" name="PlaceHolder 2"/>
          <p:cNvSpPr>
            <a:spLocks noGrp="1"/>
          </p:cNvSpPr>
          <p:nvPr>
            <p:ph type="subTitle"/>
          </p:nvPr>
        </p:nvSpPr>
        <p:spPr>
          <a:xfrm>
            <a:off x="2629080" y="4410720"/>
            <a:ext cx="8268480" cy="1238040"/>
          </a:xfrm>
          <a:prstGeom prst="rect">
            <a:avLst/>
          </a:prstGeom>
          <a:noFill/>
          <a:ln w="0">
            <a:noFill/>
          </a:ln>
        </p:spPr>
        <p:txBody>
          <a:bodyPr lIns="0" tIns="0" rIns="0" bIns="0" anchor="t">
            <a:normAutofit/>
          </a:bodyPr>
          <a:lstStyle/>
          <a:p>
            <a:pPr indent="0" algn="ctr" defTabSz="914400">
              <a:lnSpc>
                <a:spcPct val="110000"/>
              </a:lnSpc>
              <a:spcBef>
                <a:spcPts val="1199"/>
              </a:spcBef>
              <a:spcAft>
                <a:spcPts val="201"/>
              </a:spcAft>
              <a:buNone/>
              <a:tabLst>
                <a:tab pos="0" algn="l"/>
              </a:tabLst>
            </a:pPr>
            <a:r>
              <a:rPr lang="pl-PL" sz="2000" b="0" strike="noStrike" cap="all" spc="197">
                <a:solidFill>
                  <a:schemeClr val="dk1">
                    <a:lumMod val="85000"/>
                    <a:lumOff val="15000"/>
                  </a:schemeClr>
                </a:solidFill>
                <a:latin typeface="Franklin Gothic Book"/>
              </a:rPr>
              <a:t>Lidia Groele</a:t>
            </a:r>
            <a:endParaRPr lang="pl-PL" sz="2000" b="0" strike="noStrike" spc="-1">
              <a:solidFill>
                <a:srgbClr val="000000"/>
              </a:solidFill>
              <a:latin typeface="Arial"/>
            </a:endParaRPr>
          </a:p>
          <a:p>
            <a:pPr indent="0" algn="ctr" defTabSz="914400">
              <a:lnSpc>
                <a:spcPct val="110000"/>
              </a:lnSpc>
              <a:spcBef>
                <a:spcPts val="1199"/>
              </a:spcBef>
              <a:spcAft>
                <a:spcPts val="201"/>
              </a:spcAft>
              <a:buNone/>
              <a:tabLst>
                <a:tab pos="0" algn="l"/>
              </a:tabLst>
            </a:pPr>
            <a:r>
              <a:rPr lang="pl-PL" sz="2000" b="0" strike="noStrike" cap="all" spc="197">
                <a:solidFill>
                  <a:schemeClr val="dk1">
                    <a:lumMod val="85000"/>
                    <a:lumOff val="15000"/>
                  </a:schemeClr>
                </a:solidFill>
                <a:latin typeface="Franklin Gothic Book"/>
              </a:rPr>
              <a:t>Oddział Kliniczny Diabetologii dziecięcej i pediatrii DSK UCKWUM</a:t>
            </a:r>
            <a:endParaRPr lang="pl-PL" sz="2000" b="0" strike="noStrike" spc="-1">
              <a:solidFill>
                <a:srgbClr val="000000"/>
              </a:solidFill>
              <a:latin typeface="Arial"/>
            </a:endParaRPr>
          </a:p>
        </p:txBody>
      </p:sp>
      <p:cxnSp>
        <p:nvCxnSpPr>
          <p:cNvPr id="228" name="Straight Connector 26">
            <a:extLst>
              <a:ext uri="{C183D7F6-B498-43B3-948B-1728B52AA6E4}">
                <adec:decorative xmlns:adec="http://schemas.microsoft.com/office/drawing/2017/decorative" val="1"/>
              </a:ext>
            </a:extLst>
          </p:cNvPr>
          <p:cNvCxnSpPr/>
          <p:nvPr/>
        </p:nvCxnSpPr>
        <p:spPr>
          <a:xfrm>
            <a:off x="8209080" y="4294440"/>
            <a:ext cx="3201120" cy="720"/>
          </a:xfrm>
          <a:prstGeom prst="straightConnector1">
            <a:avLst/>
          </a:prstGeom>
          <a:ln w="0">
            <a:solidFill>
              <a:srgbClr val="404040"/>
            </a:solidFill>
          </a:ln>
        </p:spPr>
      </p:cxnSp>
      <p:sp>
        <p:nvSpPr>
          <p:cNvPr id="229" name="Rectangle 28">
            <a:extLst>
              <a:ext uri="{C183D7F6-B498-43B3-948B-1728B52AA6E4}">
                <adec:decorative xmlns:adec="http://schemas.microsoft.com/office/drawing/2017/decorative" val="1"/>
              </a:ext>
            </a:extLst>
          </p:cNvPr>
          <p:cNvSpPr/>
          <p:nvPr/>
        </p:nvSpPr>
        <p:spPr>
          <a:xfrm>
            <a:off x="0" y="6400800"/>
            <a:ext cx="12191400" cy="45648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pl-PL" sz="1800" b="0" strike="noStrike" spc="-1">
              <a:solidFill>
                <a:srgbClr val="FFFFFF"/>
              </a:solidFill>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PlaceHolder 1"/>
          <p:cNvSpPr>
            <a:spLocks noGrp="1"/>
          </p:cNvSpPr>
          <p:nvPr>
            <p:ph type="title"/>
          </p:nvPr>
        </p:nvSpPr>
        <p:spPr>
          <a:xfrm>
            <a:off x="854640" y="342360"/>
            <a:ext cx="10876320" cy="855000"/>
          </a:xfrm>
          <a:prstGeom prst="rect">
            <a:avLst/>
          </a:prstGeom>
          <a:noFill/>
          <a:ln w="0">
            <a:noFill/>
          </a:ln>
        </p:spPr>
        <p:txBody>
          <a:bodyPr lIns="90000" tIns="45000" rIns="90000" bIns="45000" anchor="b">
            <a:normAutofit/>
          </a:bodyPr>
          <a:lstStyle/>
          <a:p>
            <a:pPr indent="0" defTabSz="914400">
              <a:lnSpc>
                <a:spcPct val="90000"/>
              </a:lnSpc>
              <a:buNone/>
              <a:tabLst>
                <a:tab pos="0" algn="l"/>
              </a:tabLst>
            </a:pPr>
            <a:r>
              <a:rPr lang="pl-PL" sz="3200" b="0" strike="noStrike" spc="-52">
                <a:solidFill>
                  <a:schemeClr val="dk1">
                    <a:lumMod val="75000"/>
                    <a:lumOff val="25000"/>
                  </a:schemeClr>
                </a:solidFill>
                <a:latin typeface="Bookman Old Style"/>
              </a:rPr>
              <a:t>Leczenie cukrzycy i konsekwencje</a:t>
            </a:r>
            <a:endParaRPr lang="pl-PL" sz="3200" b="0" strike="noStrike" spc="-1">
              <a:solidFill>
                <a:srgbClr val="000000"/>
              </a:solidFill>
              <a:latin typeface="Arial"/>
            </a:endParaRPr>
          </a:p>
        </p:txBody>
      </p:sp>
      <p:pic>
        <p:nvPicPr>
          <p:cNvPr id="281" name="Obraz 5" descr="Obraz zawierający rysunek&#10;&#10;Opis wygenerowany automatycznie"/>
          <p:cNvPicPr/>
          <p:nvPr/>
        </p:nvPicPr>
        <p:blipFill>
          <a:blip r:embed="rId2"/>
          <a:stretch/>
        </p:blipFill>
        <p:spPr>
          <a:xfrm>
            <a:off x="1093320" y="2925720"/>
            <a:ext cx="2742480" cy="568440"/>
          </a:xfrm>
          <a:prstGeom prst="rect">
            <a:avLst/>
          </a:prstGeom>
          <a:ln w="0">
            <a:noFill/>
          </a:ln>
        </p:spPr>
      </p:pic>
      <p:pic>
        <p:nvPicPr>
          <p:cNvPr id="282" name="Obraz 7" descr="Obraz zawierający rysunek&#10;&#10;Opis wygenerowany automatycznie"/>
          <p:cNvPicPr/>
          <p:nvPr/>
        </p:nvPicPr>
        <p:blipFill>
          <a:blip r:embed="rId3"/>
          <a:stretch/>
        </p:blipFill>
        <p:spPr>
          <a:xfrm>
            <a:off x="8614080" y="5025600"/>
            <a:ext cx="2742480" cy="635760"/>
          </a:xfrm>
          <a:prstGeom prst="rect">
            <a:avLst/>
          </a:prstGeom>
          <a:ln w="0">
            <a:noFill/>
          </a:ln>
        </p:spPr>
      </p:pic>
      <p:pic>
        <p:nvPicPr>
          <p:cNvPr id="283" name="Obraz 8"/>
          <p:cNvPicPr/>
          <p:nvPr/>
        </p:nvPicPr>
        <p:blipFill>
          <a:blip r:embed="rId4"/>
          <a:stretch/>
        </p:blipFill>
        <p:spPr>
          <a:xfrm>
            <a:off x="4631760" y="5148720"/>
            <a:ext cx="2795400" cy="527400"/>
          </a:xfrm>
          <a:prstGeom prst="rect">
            <a:avLst/>
          </a:prstGeom>
          <a:ln w="0">
            <a:noFill/>
          </a:ln>
        </p:spPr>
      </p:pic>
      <p:sp>
        <p:nvSpPr>
          <p:cNvPr id="284" name="pole tekstowe 2"/>
          <p:cNvSpPr/>
          <p:nvPr/>
        </p:nvSpPr>
        <p:spPr>
          <a:xfrm>
            <a:off x="3836520" y="5624280"/>
            <a:ext cx="505080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pl-PL" sz="1800" b="1" strike="noStrike" spc="-1">
                <a:solidFill>
                  <a:srgbClr val="00B050"/>
                </a:solidFill>
                <a:latin typeface="Franklin Gothic Book"/>
              </a:rPr>
              <a:t>70-180mg/dl &gt;70/80% (&gt;18 h) w ciągu doby</a:t>
            </a:r>
            <a:endParaRPr lang="pl-PL" sz="1800" b="0" strike="noStrike" spc="-1">
              <a:solidFill>
                <a:srgbClr val="000000"/>
              </a:solidFill>
              <a:latin typeface="Arial"/>
            </a:endParaRPr>
          </a:p>
        </p:txBody>
      </p:sp>
      <p:sp>
        <p:nvSpPr>
          <p:cNvPr id="285" name="pole tekstowe 9"/>
          <p:cNvSpPr/>
          <p:nvPr/>
        </p:nvSpPr>
        <p:spPr>
          <a:xfrm>
            <a:off x="5171040" y="5993640"/>
            <a:ext cx="196524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pl-PL" sz="1800" b="1" strike="noStrike" spc="-1">
                <a:solidFill>
                  <a:srgbClr val="00B050"/>
                </a:solidFill>
                <a:latin typeface="Franklin Gothic Book"/>
              </a:rPr>
              <a:t>HbA1 c ≤ 6,5</a:t>
            </a:r>
            <a:endParaRPr lang="pl-PL" sz="1800" b="0" strike="noStrike" spc="-1">
              <a:solidFill>
                <a:srgbClr val="000000"/>
              </a:solidFill>
              <a:latin typeface="Arial"/>
            </a:endParaRPr>
          </a:p>
        </p:txBody>
      </p:sp>
      <p:sp>
        <p:nvSpPr>
          <p:cNvPr id="286" name="pole tekstowe 10"/>
          <p:cNvSpPr/>
          <p:nvPr/>
        </p:nvSpPr>
        <p:spPr>
          <a:xfrm>
            <a:off x="78120" y="6426360"/>
            <a:ext cx="1301040" cy="33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pl-PL" sz="1600" b="0" strike="noStrike" spc="-1">
                <a:solidFill>
                  <a:schemeClr val="lt1"/>
                </a:solidFill>
                <a:latin typeface="Franklin Gothic Book"/>
              </a:rPr>
              <a:t>PTD 2023</a:t>
            </a:r>
            <a:endParaRPr lang="pl-PL" sz="1600" b="0" strike="noStrike" spc="-1">
              <a:solidFill>
                <a:srgbClr val="000000"/>
              </a:solidFill>
              <a:latin typeface="Arial"/>
            </a:endParaRPr>
          </a:p>
        </p:txBody>
      </p:sp>
      <p:pic>
        <p:nvPicPr>
          <p:cNvPr id="2" name="Obraz 1" descr="Obraz zawierający trawa, na wolnym powietrzu, osoba, sport&#10;&#10;Opis wygenerowany automatycznie">
            <a:extLst>
              <a:ext uri="{FF2B5EF4-FFF2-40B4-BE49-F238E27FC236}">
                <a16:creationId xmlns:a16="http://schemas.microsoft.com/office/drawing/2014/main" id="{29212D4F-B89B-66B1-77BE-9978F1BF74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8373" y="2434143"/>
            <a:ext cx="2337907" cy="2306873"/>
          </a:xfrm>
          <a:prstGeom prst="rect">
            <a:avLst/>
          </a:prstGeom>
          <a:noFill/>
          <a:ln w="0">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DFDFD"/>
            </a:gs>
            <a:gs pos="65000">
              <a:srgbClr val="E7E7E7"/>
            </a:gs>
            <a:gs pos="100000">
              <a:srgbClr val="B9B9B9"/>
            </a:gs>
          </a:gsLst>
          <a:lin ang="16200000"/>
        </a:gradFill>
        <a:effectLst/>
      </p:bgPr>
    </p:bg>
    <p:spTree>
      <p:nvGrpSpPr>
        <p:cNvPr id="1" name=""/>
        <p:cNvGrpSpPr/>
        <p:nvPr/>
      </p:nvGrpSpPr>
      <p:grpSpPr>
        <a:xfrm>
          <a:off x="0" y="0"/>
          <a:ext cx="0" cy="0"/>
          <a:chOff x="0" y="0"/>
          <a:chExt cx="0" cy="0"/>
        </a:xfrm>
      </p:grpSpPr>
      <p:sp useBgFill="1">
        <p:nvSpPr>
          <p:cNvPr id="287" name="Rectangle 6">
            <a:extLst>
              <a:ext uri="{C183D7F6-B498-43B3-948B-1728B52AA6E4}">
                <adec:decorative xmlns:adec="http://schemas.microsoft.com/office/drawing/2017/decorative" val="1"/>
              </a:ext>
            </a:extLst>
          </p:cNvPr>
          <p:cNvSpPr/>
          <p:nvPr/>
        </p:nvSpPr>
        <p:spPr>
          <a:xfrm>
            <a:off x="0" y="0"/>
            <a:ext cx="12191400" cy="685728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Franklin Gothic Book"/>
            </a:endParaRPr>
          </a:p>
        </p:txBody>
      </p:sp>
      <p:sp>
        <p:nvSpPr>
          <p:cNvPr id="288" name="Rectangle 8">
            <a:extLst>
              <a:ext uri="{C183D7F6-B498-43B3-948B-1728B52AA6E4}">
                <adec:decorative xmlns:adec="http://schemas.microsoft.com/office/drawing/2017/decorative" val="1"/>
              </a:ext>
            </a:extLst>
          </p:cNvPr>
          <p:cNvSpPr/>
          <p:nvPr/>
        </p:nvSpPr>
        <p:spPr>
          <a:xfrm>
            <a:off x="477000" y="480240"/>
            <a:ext cx="11237400" cy="5897160"/>
          </a:xfrm>
          <a:prstGeom prst="rect">
            <a:avLst/>
          </a:prstGeom>
          <a:solidFill>
            <a:schemeClr val="bg1"/>
          </a:solidFill>
          <a:ln w="22225">
            <a:solidFill>
              <a:srgbClr val="4D96C3"/>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Franklin Gothic Book"/>
            </a:endParaRPr>
          </a:p>
        </p:txBody>
      </p:sp>
      <p:pic>
        <p:nvPicPr>
          <p:cNvPr id="289" name="Obraz 2"/>
          <p:cNvPicPr/>
          <p:nvPr/>
        </p:nvPicPr>
        <p:blipFill>
          <a:blip r:embed="rId2"/>
          <a:stretch/>
        </p:blipFill>
        <p:spPr>
          <a:xfrm>
            <a:off x="2522160" y="801720"/>
            <a:ext cx="7141320" cy="5248440"/>
          </a:xfrm>
          <a:prstGeom prst="rect">
            <a:avLst/>
          </a:prstGeom>
          <a:ln w="0">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useBgFill="1">
        <p:nvSpPr>
          <p:cNvPr id="290" name="Rectangle 59">
            <a:extLst>
              <a:ext uri="{C183D7F6-B498-43B3-948B-1728B52AA6E4}">
                <adec:decorative xmlns:adec="http://schemas.microsoft.com/office/drawing/2017/decorative" val="1"/>
              </a:ext>
            </a:extLst>
          </p:cNvPr>
          <p:cNvSpPr/>
          <p:nvPr/>
        </p:nvSpPr>
        <p:spPr>
          <a:xfrm>
            <a:off x="0" y="0"/>
            <a:ext cx="12191400" cy="685728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Franklin Gothic Book"/>
            </a:endParaRPr>
          </a:p>
        </p:txBody>
      </p:sp>
      <p:sp>
        <p:nvSpPr>
          <p:cNvPr id="291" name="PlaceHolder 1"/>
          <p:cNvSpPr>
            <a:spLocks noGrp="1"/>
          </p:cNvSpPr>
          <p:nvPr>
            <p:ph type="title"/>
          </p:nvPr>
        </p:nvSpPr>
        <p:spPr>
          <a:xfrm>
            <a:off x="1036440" y="286560"/>
            <a:ext cx="10057680" cy="1450080"/>
          </a:xfrm>
          <a:prstGeom prst="rect">
            <a:avLst/>
          </a:prstGeom>
          <a:noFill/>
          <a:ln w="0">
            <a:noFill/>
          </a:ln>
        </p:spPr>
        <p:txBody>
          <a:bodyPr lIns="90000" tIns="45000" rIns="90000" bIns="45000" anchor="b">
            <a:normAutofit/>
          </a:bodyPr>
          <a:lstStyle/>
          <a:p>
            <a:pPr indent="0" defTabSz="914400">
              <a:lnSpc>
                <a:spcPct val="90000"/>
              </a:lnSpc>
              <a:buNone/>
              <a:tabLst>
                <a:tab pos="0" algn="l"/>
              </a:tabLst>
            </a:pPr>
            <a:r>
              <a:rPr lang="pl-PL" sz="4700" b="0" strike="noStrike" spc="-52">
                <a:solidFill>
                  <a:schemeClr val="dk1">
                    <a:lumMod val="75000"/>
                    <a:lumOff val="25000"/>
                  </a:schemeClr>
                </a:solidFill>
                <a:latin typeface="Bookman Old Style"/>
              </a:rPr>
              <a:t>Wsparcie</a:t>
            </a:r>
            <a:endParaRPr lang="pl-PL" sz="4700" b="0" strike="noStrike" spc="-1">
              <a:solidFill>
                <a:srgbClr val="000000"/>
              </a:solidFill>
              <a:latin typeface="Arial"/>
            </a:endParaRPr>
          </a:p>
        </p:txBody>
      </p:sp>
      <p:cxnSp>
        <p:nvCxnSpPr>
          <p:cNvPr id="292" name="Straight Connector 61">
            <a:extLst>
              <a:ext uri="{C183D7F6-B498-43B3-948B-1728B52AA6E4}">
                <adec:decorative xmlns:adec="http://schemas.microsoft.com/office/drawing/2017/decorative" val="1"/>
              </a:ext>
            </a:extLst>
          </p:cNvPr>
          <p:cNvCxnSpPr/>
          <p:nvPr/>
        </p:nvCxnSpPr>
        <p:spPr>
          <a:xfrm>
            <a:off x="1106280" y="1895760"/>
            <a:ext cx="9784800" cy="720"/>
          </a:xfrm>
          <a:prstGeom prst="straightConnector1">
            <a:avLst/>
          </a:prstGeom>
          <a:ln w="0">
            <a:solidFill>
              <a:srgbClr val="404040"/>
            </a:solidFill>
          </a:ln>
        </p:spPr>
      </p:cxnSp>
      <p:pic>
        <p:nvPicPr>
          <p:cNvPr id="293" name="Obraz 4"/>
          <p:cNvPicPr/>
          <p:nvPr/>
        </p:nvPicPr>
        <p:blipFill>
          <a:blip r:embed="rId2"/>
          <a:srcRect l="12797" r="14545"/>
          <a:stretch/>
        </p:blipFill>
        <p:spPr>
          <a:xfrm>
            <a:off x="276120" y="2481480"/>
            <a:ext cx="3030840" cy="3013560"/>
          </a:xfrm>
          <a:prstGeom prst="rect">
            <a:avLst/>
          </a:prstGeom>
          <a:ln w="0">
            <a:noFill/>
          </a:ln>
        </p:spPr>
      </p:pic>
      <p:sp>
        <p:nvSpPr>
          <p:cNvPr id="294" name="Rectangle 63">
            <a:extLst>
              <a:ext uri="{C183D7F6-B498-43B3-948B-1728B52AA6E4}">
                <adec:decorative xmlns:adec="http://schemas.microsoft.com/office/drawing/2017/decorative" val="1"/>
              </a:ext>
            </a:extLst>
          </p:cNvPr>
          <p:cNvSpPr/>
          <p:nvPr/>
        </p:nvSpPr>
        <p:spPr>
          <a:xfrm>
            <a:off x="0" y="6400800"/>
            <a:ext cx="12191400" cy="45648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pl-PL" sz="1800" b="0" strike="noStrike" spc="-1">
              <a:solidFill>
                <a:srgbClr val="FFFFFF"/>
              </a:solidFill>
              <a:latin typeface="Arial"/>
            </a:endParaRPr>
          </a:p>
        </p:txBody>
      </p:sp>
      <p:graphicFrame>
        <p:nvGraphicFramePr>
          <p:cNvPr id="4" name="Diagram4"/>
          <p:cNvGraphicFramePr/>
          <p:nvPr>
            <p:extLst>
              <p:ext uri="{D42A27DB-BD31-4B8C-83A1-F6EECF244321}">
                <p14:modId xmlns:p14="http://schemas.microsoft.com/office/powerpoint/2010/main" val="830963523"/>
              </p:ext>
            </p:extLst>
          </p:nvPr>
        </p:nvGraphicFramePr>
        <p:xfrm>
          <a:off x="3917880" y="1962360"/>
          <a:ext cx="7918200" cy="445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295" name="Obraz 2" descr="Obraz zawierający tekst&#10;&#10;Opis wygenerowany automatycznie"/>
          <p:cNvPicPr/>
          <p:nvPr/>
        </p:nvPicPr>
        <p:blipFill>
          <a:blip r:embed="rId2"/>
          <a:stretch/>
        </p:blipFill>
        <p:spPr>
          <a:xfrm>
            <a:off x="0" y="0"/>
            <a:ext cx="12191400" cy="6857280"/>
          </a:xfrm>
          <a:prstGeom prst="rect">
            <a:avLst/>
          </a:prstGeom>
          <a:ln w="0">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296" name="Obraz 2" descr="Obraz zawierający tekst&#10;&#10;Opis wygenerowany automatycznie"/>
          <p:cNvPicPr/>
          <p:nvPr/>
        </p:nvPicPr>
        <p:blipFill>
          <a:blip r:embed="rId2"/>
          <a:stretch/>
        </p:blipFill>
        <p:spPr>
          <a:xfrm>
            <a:off x="0" y="0"/>
            <a:ext cx="12191400" cy="6857280"/>
          </a:xfrm>
          <a:prstGeom prst="rect">
            <a:avLst/>
          </a:prstGeom>
          <a:ln w="0">
            <a:noFill/>
          </a:ln>
        </p:spPr>
      </p:pic>
      <p:sp>
        <p:nvSpPr>
          <p:cNvPr id="297" name="Rectangle 6">
            <a:extLst>
              <a:ext uri="{C183D7F6-B498-43B3-948B-1728B52AA6E4}">
                <adec:decorative xmlns:adec="http://schemas.microsoft.com/office/drawing/2017/decorative" val="1"/>
              </a:ext>
            </a:extLst>
          </p:cNvPr>
          <p:cNvSpPr/>
          <p:nvPr/>
        </p:nvSpPr>
        <p:spPr>
          <a:xfrm>
            <a:off x="3240" y="6400800"/>
            <a:ext cx="12188160" cy="45648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pl-PL" sz="1800" b="0" strike="noStrike" spc="-1">
              <a:solidFill>
                <a:srgbClr val="FFFFFF"/>
              </a:solidFill>
              <a:latin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useBgFill="1">
        <p:nvSpPr>
          <p:cNvPr id="298" name="Rectangle 7">
            <a:extLst>
              <a:ext uri="{C183D7F6-B498-43B3-948B-1728B52AA6E4}">
                <adec:decorative xmlns:adec="http://schemas.microsoft.com/office/drawing/2017/decorative" val="1"/>
              </a:ext>
            </a:extLst>
          </p:cNvPr>
          <p:cNvSpPr/>
          <p:nvPr/>
        </p:nvSpPr>
        <p:spPr>
          <a:xfrm>
            <a:off x="0" y="0"/>
            <a:ext cx="12185640" cy="6857280"/>
          </a:xfrm>
          <a:prstGeom prst="rect">
            <a:avLst/>
          </a:prstGeom>
          <a:ln>
            <a:noFill/>
          </a:ln>
        </p:spPr>
        <p:style>
          <a:lnRef idx="2">
            <a:schemeClr val="accent6">
              <a:shade val="50000"/>
            </a:schemeClr>
          </a:lnRef>
          <a:fillRef idx="1001">
            <a:schemeClr val="lt1"/>
          </a:fillRef>
          <a:effectRef idx="0">
            <a:schemeClr val="accent6"/>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Franklin Gothic Book"/>
            </a:endParaRPr>
          </a:p>
        </p:txBody>
      </p:sp>
      <p:sp>
        <p:nvSpPr>
          <p:cNvPr id="299" name="Rectangle 9">
            <a:extLst>
              <a:ext uri="{C183D7F6-B498-43B3-948B-1728B52AA6E4}">
                <adec:decorative xmlns:adec="http://schemas.microsoft.com/office/drawing/2017/decorative" val="1"/>
              </a:ext>
            </a:extLst>
          </p:cNvPr>
          <p:cNvSpPr/>
          <p:nvPr/>
        </p:nvSpPr>
        <p:spPr>
          <a:xfrm>
            <a:off x="0" y="0"/>
            <a:ext cx="4647960" cy="685728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pl-PL" sz="1800" b="0" strike="noStrike" spc="-1">
              <a:solidFill>
                <a:srgbClr val="FFFFFF"/>
              </a:solidFill>
              <a:latin typeface="Arial"/>
            </a:endParaRPr>
          </a:p>
        </p:txBody>
      </p:sp>
      <p:sp>
        <p:nvSpPr>
          <p:cNvPr id="300" name="PlaceHolder 1"/>
          <p:cNvSpPr>
            <a:spLocks noGrp="1"/>
          </p:cNvSpPr>
          <p:nvPr>
            <p:ph type="title"/>
          </p:nvPr>
        </p:nvSpPr>
        <p:spPr>
          <a:xfrm>
            <a:off x="492480" y="605880"/>
            <a:ext cx="3641760" cy="3743640"/>
          </a:xfrm>
          <a:prstGeom prst="rect">
            <a:avLst/>
          </a:prstGeom>
          <a:noFill/>
          <a:ln w="0">
            <a:noFill/>
          </a:ln>
        </p:spPr>
        <p:txBody>
          <a:bodyPr lIns="90000" tIns="45000" rIns="90000" bIns="45000" anchor="ctr">
            <a:normAutofit/>
          </a:bodyPr>
          <a:lstStyle/>
          <a:p>
            <a:pPr indent="0" defTabSz="914400">
              <a:lnSpc>
                <a:spcPct val="90000"/>
              </a:lnSpc>
              <a:buNone/>
              <a:tabLst>
                <a:tab pos="0" algn="l"/>
              </a:tabLst>
            </a:pPr>
            <a:r>
              <a:rPr lang="pl-PL" sz="4100" b="0" strike="noStrike" spc="-52">
                <a:solidFill>
                  <a:srgbClr val="FFFFFF"/>
                </a:solidFill>
                <a:latin typeface="Bookman Old Style"/>
                <a:ea typeface="Bookman Old Style"/>
              </a:rPr>
              <a:t>Postępowanie behawioralne</a:t>
            </a:r>
            <a:endParaRPr lang="pl-PL" sz="4100" b="0" strike="noStrike" spc="-1">
              <a:solidFill>
                <a:srgbClr val="000000"/>
              </a:solidFill>
              <a:latin typeface="Arial"/>
            </a:endParaRPr>
          </a:p>
        </p:txBody>
      </p:sp>
      <p:sp>
        <p:nvSpPr>
          <p:cNvPr id="301" name="PlaceHolder 2"/>
          <p:cNvSpPr>
            <a:spLocks noGrp="1"/>
          </p:cNvSpPr>
          <p:nvPr>
            <p:ph/>
          </p:nvPr>
        </p:nvSpPr>
        <p:spPr>
          <a:xfrm>
            <a:off x="4953600" y="605880"/>
            <a:ext cx="6976440" cy="5645520"/>
          </a:xfrm>
          <a:prstGeom prst="rect">
            <a:avLst/>
          </a:prstGeom>
          <a:noFill/>
          <a:ln w="0">
            <a:noFill/>
          </a:ln>
        </p:spPr>
        <p:txBody>
          <a:bodyPr lIns="0" tIns="45000" rIns="0" bIns="45000" anchor="ctr">
            <a:normAutofit/>
          </a:bodyPr>
          <a:lstStyle/>
          <a:p>
            <a:pPr marL="91440" indent="-91440" defTabSz="914400">
              <a:lnSpc>
                <a:spcPct val="110000"/>
              </a:lnSpc>
              <a:spcBef>
                <a:spcPts val="1199"/>
              </a:spcBef>
              <a:spcAft>
                <a:spcPts val="201"/>
              </a:spcAft>
              <a:buClr>
                <a:srgbClr val="4D96C3"/>
              </a:buClr>
              <a:buFont typeface="Wingdings" charset="2"/>
              <a:buChar char=""/>
            </a:pPr>
            <a:r>
              <a:rPr lang="pl-PL" sz="2400" b="0" strike="noStrike" spc="-1">
                <a:solidFill>
                  <a:schemeClr val="dk1">
                    <a:lumMod val="75000"/>
                    <a:lumOff val="25000"/>
                  </a:schemeClr>
                </a:solidFill>
                <a:latin typeface="Franklin Gothic Book"/>
                <a:ea typeface="Franklin Gothic Book"/>
              </a:rPr>
              <a:t>Utrzymanie należnej masy ciała</a:t>
            </a:r>
            <a:endParaRPr lang="pl-PL" sz="2400" b="0" strike="noStrike" spc="-1">
              <a:solidFill>
                <a:srgbClr val="000000"/>
              </a:solidFill>
              <a:latin typeface="Arial"/>
            </a:endParaRPr>
          </a:p>
          <a:p>
            <a:pPr indent="0" defTabSz="914400">
              <a:lnSpc>
                <a:spcPct val="110000"/>
              </a:lnSpc>
              <a:spcBef>
                <a:spcPts val="1199"/>
              </a:spcBef>
              <a:spcAft>
                <a:spcPts val="201"/>
              </a:spcAft>
              <a:buNone/>
              <a:tabLst>
                <a:tab pos="0" algn="l"/>
              </a:tabLst>
            </a:pPr>
            <a:endParaRPr lang="pl-PL" sz="2400" b="0" strike="noStrike" spc="-1">
              <a:solidFill>
                <a:srgbClr val="000000"/>
              </a:solidFill>
              <a:latin typeface="Arial"/>
            </a:endParaRPr>
          </a:p>
          <a:p>
            <a:pPr marL="91440" indent="-91440" defTabSz="914400">
              <a:lnSpc>
                <a:spcPct val="110000"/>
              </a:lnSpc>
              <a:spcBef>
                <a:spcPts val="1199"/>
              </a:spcBef>
              <a:spcAft>
                <a:spcPts val="201"/>
              </a:spcAft>
              <a:buClr>
                <a:srgbClr val="4D96C3"/>
              </a:buClr>
              <a:buFont typeface="Wingdings" charset="2"/>
              <a:buChar char=""/>
              <a:tabLst>
                <a:tab pos="0" algn="l"/>
              </a:tabLst>
            </a:pPr>
            <a:r>
              <a:rPr lang="pl-PL" sz="2400" b="0" strike="noStrike" spc="-1">
                <a:solidFill>
                  <a:schemeClr val="dk1">
                    <a:lumMod val="75000"/>
                    <a:lumOff val="25000"/>
                  </a:schemeClr>
                </a:solidFill>
                <a:latin typeface="Franklin Gothic Book"/>
                <a:ea typeface="Franklin Gothic Book"/>
              </a:rPr>
              <a:t>Aktywność fizyczna, minimum umiarkowana &gt;1 h dziennie (↓ ryzyka makroangiopatii)</a:t>
            </a:r>
            <a:endParaRPr lang="pl-PL" sz="2400" b="0" strike="noStrike" spc="-1">
              <a:solidFill>
                <a:srgbClr val="000000"/>
              </a:solidFill>
              <a:latin typeface="Arial"/>
            </a:endParaRPr>
          </a:p>
          <a:p>
            <a:pPr indent="0" defTabSz="914400">
              <a:lnSpc>
                <a:spcPct val="110000"/>
              </a:lnSpc>
              <a:spcBef>
                <a:spcPts val="1199"/>
              </a:spcBef>
              <a:spcAft>
                <a:spcPts val="201"/>
              </a:spcAft>
              <a:buNone/>
              <a:tabLst>
                <a:tab pos="0" algn="l"/>
              </a:tabLst>
            </a:pPr>
            <a:endParaRPr lang="pl-PL" sz="2400" b="0" strike="noStrike" spc="-1">
              <a:solidFill>
                <a:srgbClr val="000000"/>
              </a:solidFill>
              <a:latin typeface="Arial"/>
            </a:endParaRPr>
          </a:p>
          <a:p>
            <a:pPr marL="91440" indent="-91440" defTabSz="914400">
              <a:lnSpc>
                <a:spcPct val="110000"/>
              </a:lnSpc>
              <a:spcBef>
                <a:spcPts val="1199"/>
              </a:spcBef>
              <a:spcAft>
                <a:spcPts val="201"/>
              </a:spcAft>
              <a:buClr>
                <a:srgbClr val="4D96C3"/>
              </a:buClr>
              <a:buFont typeface="Wingdings" charset="2"/>
              <a:buChar char=""/>
              <a:tabLst>
                <a:tab pos="0" algn="l"/>
              </a:tabLst>
            </a:pPr>
            <a:r>
              <a:rPr lang="pl-PL" sz="2400" b="0" strike="noStrike" spc="-1">
                <a:solidFill>
                  <a:schemeClr val="dk1">
                    <a:lumMod val="75000"/>
                    <a:lumOff val="25000"/>
                  </a:schemeClr>
                </a:solidFill>
                <a:latin typeface="Franklin Gothic Book"/>
                <a:ea typeface="Franklin Gothic Book"/>
              </a:rPr>
              <a:t>Siedzący tryb &lt; 2 h dziennie</a:t>
            </a:r>
            <a:endParaRPr lang="pl-PL" sz="2400" b="0" strike="noStrike" spc="-1">
              <a:solidFill>
                <a:srgbClr val="000000"/>
              </a:solidFill>
              <a:latin typeface="Arial"/>
            </a:endParaRPr>
          </a:p>
          <a:p>
            <a:pPr marL="91440" indent="-91440" defTabSz="914400">
              <a:lnSpc>
                <a:spcPct val="110000"/>
              </a:lnSpc>
              <a:spcBef>
                <a:spcPts val="1199"/>
              </a:spcBef>
              <a:spcAft>
                <a:spcPts val="201"/>
              </a:spcAft>
              <a:buClr>
                <a:srgbClr val="4D96C3"/>
              </a:buClr>
              <a:buFont typeface="Wingdings" charset="2"/>
              <a:buChar char=""/>
              <a:tabLst>
                <a:tab pos="0" algn="l"/>
              </a:tabLst>
            </a:pPr>
            <a:r>
              <a:rPr lang="pl-PL" sz="2400" b="0" strike="noStrike" spc="-1">
                <a:solidFill>
                  <a:schemeClr val="dk1">
                    <a:lumMod val="75000"/>
                    <a:lumOff val="25000"/>
                  </a:schemeClr>
                </a:solidFill>
                <a:latin typeface="Franklin Gothic Book"/>
                <a:ea typeface="Franklin Gothic Book"/>
              </a:rPr>
              <a:t>Unikanie palenia papierosów</a:t>
            </a:r>
            <a:endParaRPr lang="pl-PL" sz="2400" b="0" strike="noStrike" spc="-1">
              <a:solidFill>
                <a:srgbClr val="000000"/>
              </a:solidFill>
              <a:latin typeface="Arial"/>
            </a:endParaRPr>
          </a:p>
          <a:p>
            <a:pPr indent="0" defTabSz="914400">
              <a:lnSpc>
                <a:spcPct val="110000"/>
              </a:lnSpc>
              <a:spcBef>
                <a:spcPts val="1199"/>
              </a:spcBef>
              <a:spcAft>
                <a:spcPts val="201"/>
              </a:spcAft>
              <a:buNone/>
              <a:tabLst>
                <a:tab pos="0" algn="l"/>
              </a:tabLst>
            </a:pPr>
            <a:endParaRPr lang="pl-PL" sz="2400" b="0" strike="noStrike" spc="-1">
              <a:solidFill>
                <a:srgbClr val="000000"/>
              </a:solidFill>
              <a:latin typeface="Arial"/>
            </a:endParaRPr>
          </a:p>
        </p:txBody>
      </p:sp>
      <p:pic>
        <p:nvPicPr>
          <p:cNvPr id="302" name="Obraz 4"/>
          <p:cNvPicPr/>
          <p:nvPr/>
        </p:nvPicPr>
        <p:blipFill>
          <a:blip r:embed="rId2"/>
          <a:stretch/>
        </p:blipFill>
        <p:spPr>
          <a:xfrm>
            <a:off x="874800" y="4379040"/>
            <a:ext cx="2742480" cy="2273760"/>
          </a:xfrm>
          <a:prstGeom prst="rect">
            <a:avLst/>
          </a:prstGeom>
          <a:ln w="0">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 name="Obraz 2" descr="Obraz zawierający tekst&#10;&#10;Opis wygenerowany automatycznie"/>
          <p:cNvPicPr/>
          <p:nvPr/>
        </p:nvPicPr>
        <p:blipFill>
          <a:blip r:embed="rId2"/>
          <a:stretch/>
        </p:blipFill>
        <p:spPr>
          <a:xfrm>
            <a:off x="-3240" y="57340"/>
            <a:ext cx="12191400" cy="6631920"/>
          </a:xfrm>
          <a:prstGeom prst="rect">
            <a:avLst/>
          </a:prstGeom>
          <a:ln w="0">
            <a:noFill/>
          </a:ln>
        </p:spPr>
      </p:pic>
      <p:sp>
        <p:nvSpPr>
          <p:cNvPr id="404" name="Rectangle 6">
            <a:extLst>
              <a:ext uri="{C183D7F6-B498-43B3-948B-1728B52AA6E4}">
                <adec:decorative xmlns:adec="http://schemas.microsoft.com/office/drawing/2017/decorative" val="1"/>
              </a:ext>
            </a:extLst>
          </p:cNvPr>
          <p:cNvSpPr/>
          <p:nvPr/>
        </p:nvSpPr>
        <p:spPr>
          <a:xfrm>
            <a:off x="3240" y="6400800"/>
            <a:ext cx="12188160" cy="45648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pl-PL" sz="1800" b="0" strike="noStrike" spc="-1">
              <a:solidFill>
                <a:srgbClr val="FFFFFF"/>
              </a:solidFill>
              <a:latin typeface="Arial"/>
            </a:endParaRPr>
          </a:p>
        </p:txBody>
      </p:sp>
      <p:pic>
        <p:nvPicPr>
          <p:cNvPr id="405" name="Obraz 3"/>
          <p:cNvPicPr/>
          <p:nvPr/>
        </p:nvPicPr>
        <p:blipFill>
          <a:blip r:embed="rId3"/>
          <a:stretch/>
        </p:blipFill>
        <p:spPr>
          <a:xfrm>
            <a:off x="9132480" y="3513600"/>
            <a:ext cx="1923840" cy="1471680"/>
          </a:xfrm>
          <a:prstGeom prst="rect">
            <a:avLst/>
          </a:prstGeom>
          <a:ln w="0">
            <a:noFill/>
          </a:ln>
        </p:spPr>
      </p:pic>
    </p:spTree>
    <p:extLst>
      <p:ext uri="{BB962C8B-B14F-4D97-AF65-F5344CB8AC3E}">
        <p14:creationId xmlns:p14="http://schemas.microsoft.com/office/powerpoint/2010/main" val="17255129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Rectangle 6">
            <a:extLst>
              <a:ext uri="{C183D7F6-B498-43B3-948B-1728B52AA6E4}">
                <adec:decorative xmlns:adec="http://schemas.microsoft.com/office/drawing/2017/decorative" val="1"/>
              </a:ext>
            </a:extLst>
          </p:cNvPr>
          <p:cNvSpPr/>
          <p:nvPr/>
        </p:nvSpPr>
        <p:spPr>
          <a:xfrm>
            <a:off x="0" y="0"/>
            <a:ext cx="12191400" cy="685728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Franklin Gothic Book"/>
            </a:endParaRPr>
          </a:p>
        </p:txBody>
      </p:sp>
      <p:sp>
        <p:nvSpPr>
          <p:cNvPr id="407" name="Rectangle 8">
            <a:extLst>
              <a:ext uri="{C183D7F6-B498-43B3-948B-1728B52AA6E4}">
                <adec:decorative xmlns:adec="http://schemas.microsoft.com/office/drawing/2017/decorative" val="1"/>
              </a:ext>
            </a:extLst>
          </p:cNvPr>
          <p:cNvSpPr/>
          <p:nvPr/>
        </p:nvSpPr>
        <p:spPr>
          <a:xfrm>
            <a:off x="458640" y="457200"/>
            <a:ext cx="11273760" cy="5942880"/>
          </a:xfrm>
          <a:prstGeom prst="rect">
            <a:avLst/>
          </a:prstGeom>
          <a:solidFill>
            <a:srgbClr val="4D96C3"/>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Franklin Gothic Book"/>
            </a:endParaRPr>
          </a:p>
        </p:txBody>
      </p:sp>
      <p:sp>
        <p:nvSpPr>
          <p:cNvPr id="408" name="Rectangle 10">
            <a:extLst>
              <a:ext uri="{C183D7F6-B498-43B3-948B-1728B52AA6E4}">
                <adec:decorative xmlns:adec="http://schemas.microsoft.com/office/drawing/2017/decorative" val="1"/>
              </a:ext>
            </a:extLst>
          </p:cNvPr>
          <p:cNvSpPr/>
          <p:nvPr/>
        </p:nvSpPr>
        <p:spPr>
          <a:xfrm>
            <a:off x="522720" y="521280"/>
            <a:ext cx="11145960" cy="58147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Franklin Gothic Book"/>
            </a:endParaRPr>
          </a:p>
        </p:txBody>
      </p:sp>
      <p:pic>
        <p:nvPicPr>
          <p:cNvPr id="409" name="Obraz 2" descr="Obraz zawierający tekst, sprzęt elektroniczny, zrzut ekranu&#10;&#10;Opis wygenerowany automatycznie"/>
          <p:cNvPicPr/>
          <p:nvPr/>
        </p:nvPicPr>
        <p:blipFill>
          <a:blip r:embed="rId2"/>
          <a:stretch/>
        </p:blipFill>
        <p:spPr>
          <a:xfrm>
            <a:off x="1632240" y="905760"/>
            <a:ext cx="8958960" cy="5038920"/>
          </a:xfrm>
          <a:prstGeom prst="rect">
            <a:avLst/>
          </a:prstGeom>
          <a:ln w="0">
            <a:noFill/>
          </a:ln>
        </p:spPr>
      </p:pic>
    </p:spTree>
    <p:extLst>
      <p:ext uri="{BB962C8B-B14F-4D97-AF65-F5344CB8AC3E}">
        <p14:creationId xmlns:p14="http://schemas.microsoft.com/office/powerpoint/2010/main" val="37646907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Rectangle 6">
            <a:extLst>
              <a:ext uri="{C183D7F6-B498-43B3-948B-1728B52AA6E4}">
                <adec:decorative xmlns:adec="http://schemas.microsoft.com/office/drawing/2017/decorative" val="1"/>
              </a:ext>
            </a:extLst>
          </p:cNvPr>
          <p:cNvSpPr/>
          <p:nvPr/>
        </p:nvSpPr>
        <p:spPr>
          <a:xfrm>
            <a:off x="0" y="0"/>
            <a:ext cx="12191400" cy="685728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Franklin Gothic Book"/>
            </a:endParaRPr>
          </a:p>
        </p:txBody>
      </p:sp>
      <p:sp>
        <p:nvSpPr>
          <p:cNvPr id="411" name="Rectangle 8">
            <a:extLst>
              <a:ext uri="{C183D7F6-B498-43B3-948B-1728B52AA6E4}">
                <adec:decorative xmlns:adec="http://schemas.microsoft.com/office/drawing/2017/decorative" val="1"/>
              </a:ext>
            </a:extLst>
          </p:cNvPr>
          <p:cNvSpPr/>
          <p:nvPr/>
        </p:nvSpPr>
        <p:spPr>
          <a:xfrm>
            <a:off x="458640" y="457200"/>
            <a:ext cx="11273760" cy="5942880"/>
          </a:xfrm>
          <a:prstGeom prst="rect">
            <a:avLst/>
          </a:prstGeom>
          <a:solidFill>
            <a:srgbClr val="4D96C3"/>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Franklin Gothic Book"/>
            </a:endParaRPr>
          </a:p>
        </p:txBody>
      </p:sp>
      <p:sp>
        <p:nvSpPr>
          <p:cNvPr id="412" name="Rectangle 10">
            <a:extLst>
              <a:ext uri="{C183D7F6-B498-43B3-948B-1728B52AA6E4}">
                <adec:decorative xmlns:adec="http://schemas.microsoft.com/office/drawing/2017/decorative" val="1"/>
              </a:ext>
            </a:extLst>
          </p:cNvPr>
          <p:cNvSpPr/>
          <p:nvPr/>
        </p:nvSpPr>
        <p:spPr>
          <a:xfrm>
            <a:off x="522720" y="521280"/>
            <a:ext cx="11145960" cy="58147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Franklin Gothic Book"/>
            </a:endParaRPr>
          </a:p>
        </p:txBody>
      </p:sp>
      <p:pic>
        <p:nvPicPr>
          <p:cNvPr id="413" name="Obraz 2"/>
          <p:cNvPicPr/>
          <p:nvPr/>
        </p:nvPicPr>
        <p:blipFill>
          <a:blip r:embed="rId2"/>
          <a:stretch/>
        </p:blipFill>
        <p:spPr>
          <a:xfrm>
            <a:off x="1618920" y="607680"/>
            <a:ext cx="8958960" cy="5038920"/>
          </a:xfrm>
          <a:prstGeom prst="rect">
            <a:avLst/>
          </a:prstGeom>
          <a:ln w="0">
            <a:noFill/>
          </a:ln>
        </p:spPr>
      </p:pic>
    </p:spTree>
    <p:extLst>
      <p:ext uri="{BB962C8B-B14F-4D97-AF65-F5344CB8AC3E}">
        <p14:creationId xmlns:p14="http://schemas.microsoft.com/office/powerpoint/2010/main" val="25047355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14" name="Rectangle 11">
            <a:extLst>
              <a:ext uri="{C183D7F6-B498-43B3-948B-1728B52AA6E4}">
                <adec:decorative xmlns:adec="http://schemas.microsoft.com/office/drawing/2017/decorative" val="1"/>
              </a:ext>
            </a:extLst>
          </p:cNvPr>
          <p:cNvSpPr/>
          <p:nvPr/>
        </p:nvSpPr>
        <p:spPr>
          <a:xfrm>
            <a:off x="0" y="0"/>
            <a:ext cx="12191400" cy="685728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Franklin Gothic Book"/>
            </a:endParaRPr>
          </a:p>
        </p:txBody>
      </p:sp>
      <p:sp>
        <p:nvSpPr>
          <p:cNvPr id="415" name="PlaceHolder 1"/>
          <p:cNvSpPr>
            <a:spLocks noGrp="1"/>
          </p:cNvSpPr>
          <p:nvPr>
            <p:ph type="title"/>
          </p:nvPr>
        </p:nvSpPr>
        <p:spPr>
          <a:xfrm>
            <a:off x="828720" y="635040"/>
            <a:ext cx="4820400" cy="1450080"/>
          </a:xfrm>
          <a:prstGeom prst="rect">
            <a:avLst/>
          </a:prstGeom>
          <a:noFill/>
          <a:ln w="0">
            <a:noFill/>
          </a:ln>
        </p:spPr>
        <p:txBody>
          <a:bodyPr lIns="90000" tIns="45000" rIns="90000" bIns="45000" anchor="b">
            <a:normAutofit/>
          </a:bodyPr>
          <a:lstStyle/>
          <a:p>
            <a:pPr indent="0" defTabSz="914400">
              <a:lnSpc>
                <a:spcPct val="90000"/>
              </a:lnSpc>
              <a:buNone/>
              <a:tabLst>
                <a:tab pos="0" algn="l"/>
              </a:tabLst>
            </a:pPr>
            <a:r>
              <a:rPr lang="pl-PL" sz="4300" b="0" strike="noStrike" spc="-52">
                <a:solidFill>
                  <a:schemeClr val="dk1">
                    <a:lumMod val="75000"/>
                    <a:lumOff val="25000"/>
                  </a:schemeClr>
                </a:solidFill>
                <a:latin typeface="Bookman Old Style"/>
                <a:ea typeface="Bookman Old Style"/>
              </a:rPr>
              <a:t>Przyszłość - Strzałki trendów</a:t>
            </a:r>
            <a:endParaRPr lang="pl-PL" sz="4300" b="0" strike="noStrike" spc="-1">
              <a:solidFill>
                <a:srgbClr val="000000"/>
              </a:solidFill>
              <a:latin typeface="Arial"/>
            </a:endParaRPr>
          </a:p>
        </p:txBody>
      </p:sp>
      <p:cxnSp>
        <p:nvCxnSpPr>
          <p:cNvPr id="416" name="Straight Connector 13">
            <a:extLst>
              <a:ext uri="{C183D7F6-B498-43B3-948B-1728B52AA6E4}">
                <adec:decorative xmlns:adec="http://schemas.microsoft.com/office/drawing/2017/decorative" val="1"/>
              </a:ext>
            </a:extLst>
          </p:cNvPr>
          <p:cNvCxnSpPr/>
          <p:nvPr/>
        </p:nvCxnSpPr>
        <p:spPr>
          <a:xfrm>
            <a:off x="924840" y="2085480"/>
            <a:ext cx="4115520" cy="720"/>
          </a:xfrm>
          <a:prstGeom prst="straightConnector1">
            <a:avLst/>
          </a:prstGeom>
          <a:ln w="6350">
            <a:solidFill>
              <a:srgbClr val="808080">
                <a:alpha val="90000"/>
              </a:srgbClr>
            </a:solidFill>
            <a:round/>
          </a:ln>
        </p:spPr>
      </p:cxnSp>
      <p:sp>
        <p:nvSpPr>
          <p:cNvPr id="417" name="PlaceHolder 2"/>
          <p:cNvSpPr>
            <a:spLocks noGrp="1"/>
          </p:cNvSpPr>
          <p:nvPr>
            <p:ph/>
          </p:nvPr>
        </p:nvSpPr>
        <p:spPr>
          <a:xfrm>
            <a:off x="371520" y="2901240"/>
            <a:ext cx="5595840" cy="3093120"/>
          </a:xfrm>
          <a:prstGeom prst="rect">
            <a:avLst/>
          </a:prstGeom>
          <a:noFill/>
          <a:ln w="0">
            <a:noFill/>
          </a:ln>
        </p:spPr>
        <p:txBody>
          <a:bodyPr lIns="0" tIns="45000" rIns="0" bIns="45000" anchor="t">
            <a:normAutofit/>
          </a:bodyPr>
          <a:lstStyle/>
          <a:p>
            <a:pPr marL="91440" indent="-91440" defTabSz="914400">
              <a:lnSpc>
                <a:spcPct val="110000"/>
              </a:lnSpc>
              <a:spcBef>
                <a:spcPts val="1199"/>
              </a:spcBef>
              <a:spcAft>
                <a:spcPts val="201"/>
              </a:spcAft>
              <a:buClr>
                <a:srgbClr val="4D96C3"/>
              </a:buClr>
              <a:buFont typeface="Calibri"/>
              <a:buChar char=" "/>
            </a:pPr>
            <a:r>
              <a:rPr lang="pl-PL" sz="2400" b="0" strike="noStrike" spc="-1">
                <a:solidFill>
                  <a:schemeClr val="dk1">
                    <a:lumMod val="75000"/>
                    <a:lumOff val="25000"/>
                  </a:schemeClr>
                </a:solidFill>
                <a:latin typeface="Franklin Gothic Book"/>
                <a:ea typeface="Franklin Gothic Book"/>
              </a:rPr>
              <a:t>↗↘ ↑ ↓  Zmiana glikemii o </a:t>
            </a:r>
            <a:r>
              <a:rPr lang="pl-PL" sz="2400" b="1" strike="noStrike" spc="-1">
                <a:solidFill>
                  <a:srgbClr val="FF0000"/>
                </a:solidFill>
                <a:latin typeface="Franklin Gothic Book"/>
                <a:ea typeface="Franklin Gothic Book"/>
              </a:rPr>
              <a:t>1-2 mg/min</a:t>
            </a:r>
            <a:endParaRPr lang="pl-PL" sz="2400" b="0" strike="noStrike" spc="-1">
              <a:solidFill>
                <a:srgbClr val="000000"/>
              </a:solidFill>
              <a:latin typeface="Arial"/>
            </a:endParaRPr>
          </a:p>
          <a:p>
            <a:pPr marL="91440" indent="-91440" defTabSz="914400">
              <a:lnSpc>
                <a:spcPct val="110000"/>
              </a:lnSpc>
              <a:spcBef>
                <a:spcPts val="1199"/>
              </a:spcBef>
              <a:spcAft>
                <a:spcPts val="201"/>
              </a:spcAft>
              <a:buClr>
                <a:srgbClr val="4D96C3"/>
              </a:buClr>
              <a:buFont typeface="Calibri"/>
              <a:buChar char=" "/>
            </a:pPr>
            <a:r>
              <a:rPr lang="pl-PL" sz="2400" b="0" strike="noStrike" spc="-1">
                <a:solidFill>
                  <a:schemeClr val="dk1">
                    <a:lumMod val="75000"/>
                    <a:lumOff val="25000"/>
                  </a:schemeClr>
                </a:solidFill>
                <a:latin typeface="Franklin Gothic Book"/>
                <a:ea typeface="Franklin Gothic Book"/>
              </a:rPr>
              <a:t>  czyli  30–60 mg/pół godziny</a:t>
            </a:r>
            <a:endParaRPr lang="pl-PL" sz="2400" b="0" strike="noStrike" spc="-1">
              <a:solidFill>
                <a:srgbClr val="000000"/>
              </a:solidFill>
              <a:latin typeface="Arial"/>
            </a:endParaRPr>
          </a:p>
          <a:p>
            <a:pPr indent="0" defTabSz="914400">
              <a:lnSpc>
                <a:spcPct val="110000"/>
              </a:lnSpc>
              <a:spcBef>
                <a:spcPts val="1199"/>
              </a:spcBef>
              <a:spcAft>
                <a:spcPts val="201"/>
              </a:spcAft>
              <a:buNone/>
              <a:tabLst>
                <a:tab pos="0" algn="l"/>
              </a:tabLst>
            </a:pPr>
            <a:endParaRPr lang="pl-PL" sz="1900" b="0" strike="noStrike" spc="-1">
              <a:solidFill>
                <a:srgbClr val="000000"/>
              </a:solidFill>
              <a:latin typeface="Arial"/>
            </a:endParaRPr>
          </a:p>
        </p:txBody>
      </p:sp>
      <p:sp>
        <p:nvSpPr>
          <p:cNvPr id="418" name="Rectangle 15">
            <a:extLst>
              <a:ext uri="{C183D7F6-B498-43B3-948B-1728B52AA6E4}">
                <adec:decorative xmlns:adec="http://schemas.microsoft.com/office/drawing/2017/decorative" val="1"/>
              </a:ext>
            </a:extLst>
          </p:cNvPr>
          <p:cNvSpPr/>
          <p:nvPr/>
        </p:nvSpPr>
        <p:spPr>
          <a:xfrm>
            <a:off x="6084360" y="691560"/>
            <a:ext cx="2635200" cy="2450520"/>
          </a:xfrm>
          <a:prstGeom prst="rect">
            <a:avLst/>
          </a:prstGeom>
          <a:solidFill>
            <a:srgbClr val="FFFFFF"/>
          </a:solidFill>
          <a:ln w="63500">
            <a:solidFill>
              <a:srgbClr val="4D96C3"/>
            </a:solidFill>
            <a:miter/>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Franklin Gothic Book"/>
            </a:endParaRPr>
          </a:p>
        </p:txBody>
      </p:sp>
      <p:pic>
        <p:nvPicPr>
          <p:cNvPr id="419" name="Obraz 5"/>
          <p:cNvPicPr/>
          <p:nvPr/>
        </p:nvPicPr>
        <p:blipFill>
          <a:blip r:embed="rId2"/>
          <a:stretch/>
        </p:blipFill>
        <p:spPr>
          <a:xfrm>
            <a:off x="6541560" y="879120"/>
            <a:ext cx="1782720" cy="2105280"/>
          </a:xfrm>
          <a:prstGeom prst="rect">
            <a:avLst/>
          </a:prstGeom>
          <a:ln w="0">
            <a:noFill/>
          </a:ln>
        </p:spPr>
      </p:pic>
      <p:sp>
        <p:nvSpPr>
          <p:cNvPr id="420" name="Rectangle 17">
            <a:extLst>
              <a:ext uri="{C183D7F6-B498-43B3-948B-1728B52AA6E4}">
                <adec:decorative xmlns:adec="http://schemas.microsoft.com/office/drawing/2017/decorative" val="1"/>
              </a:ext>
            </a:extLst>
          </p:cNvPr>
          <p:cNvSpPr/>
          <p:nvPr/>
        </p:nvSpPr>
        <p:spPr>
          <a:xfrm>
            <a:off x="8908200" y="691560"/>
            <a:ext cx="2643840" cy="2450520"/>
          </a:xfrm>
          <a:prstGeom prst="rect">
            <a:avLst/>
          </a:prstGeom>
          <a:solidFill>
            <a:srgbClr val="FFFFFF"/>
          </a:solidFill>
          <a:ln w="63500">
            <a:solidFill>
              <a:srgbClr val="4D96C3"/>
            </a:solidFill>
            <a:miter/>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Franklin Gothic Book"/>
            </a:endParaRPr>
          </a:p>
        </p:txBody>
      </p:sp>
      <p:pic>
        <p:nvPicPr>
          <p:cNvPr id="421" name="Obraz 4" descr="Obraz zawierający tekst&#10;&#10;Opis wygenerowany automatycznie"/>
          <p:cNvPicPr/>
          <p:nvPr/>
        </p:nvPicPr>
        <p:blipFill>
          <a:blip r:embed="rId3"/>
          <a:stretch/>
        </p:blipFill>
        <p:spPr>
          <a:xfrm>
            <a:off x="9643680" y="872640"/>
            <a:ext cx="1172520" cy="2154240"/>
          </a:xfrm>
          <a:prstGeom prst="rect">
            <a:avLst/>
          </a:prstGeom>
          <a:ln w="0">
            <a:noFill/>
          </a:ln>
        </p:spPr>
      </p:pic>
      <p:sp>
        <p:nvSpPr>
          <p:cNvPr id="422" name="Rectangle 19">
            <a:extLst>
              <a:ext uri="{C183D7F6-B498-43B3-948B-1728B52AA6E4}">
                <adec:decorative xmlns:adec="http://schemas.microsoft.com/office/drawing/2017/decorative" val="1"/>
              </a:ext>
            </a:extLst>
          </p:cNvPr>
          <p:cNvSpPr/>
          <p:nvPr/>
        </p:nvSpPr>
        <p:spPr>
          <a:xfrm>
            <a:off x="6084360" y="3345480"/>
            <a:ext cx="2630160" cy="2481120"/>
          </a:xfrm>
          <a:prstGeom prst="rect">
            <a:avLst/>
          </a:prstGeom>
          <a:solidFill>
            <a:srgbClr val="FFFFFF"/>
          </a:solidFill>
          <a:ln w="63500">
            <a:solidFill>
              <a:srgbClr val="4D96C3"/>
            </a:solidFill>
            <a:miter/>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Franklin Gothic Book"/>
            </a:endParaRPr>
          </a:p>
        </p:txBody>
      </p:sp>
      <p:pic>
        <p:nvPicPr>
          <p:cNvPr id="423" name="Obraz 6" descr="Obraz zawierający tekst, sprzęt elektroniczny, telefon komórkowy&#10;&#10;Opis wygenerowany automatycznie"/>
          <p:cNvPicPr/>
          <p:nvPr/>
        </p:nvPicPr>
        <p:blipFill>
          <a:blip r:embed="rId4"/>
          <a:stretch/>
        </p:blipFill>
        <p:spPr>
          <a:xfrm>
            <a:off x="6799680" y="3533040"/>
            <a:ext cx="1270440" cy="2117880"/>
          </a:xfrm>
          <a:prstGeom prst="rect">
            <a:avLst/>
          </a:prstGeom>
          <a:ln w="0">
            <a:noFill/>
          </a:ln>
        </p:spPr>
      </p:pic>
      <p:sp>
        <p:nvSpPr>
          <p:cNvPr id="424" name="Rectangle 21">
            <a:extLst>
              <a:ext uri="{C183D7F6-B498-43B3-948B-1728B52AA6E4}">
                <adec:decorative xmlns:adec="http://schemas.microsoft.com/office/drawing/2017/decorative" val="1"/>
              </a:ext>
            </a:extLst>
          </p:cNvPr>
          <p:cNvSpPr/>
          <p:nvPr/>
        </p:nvSpPr>
        <p:spPr>
          <a:xfrm>
            <a:off x="8908200" y="3336840"/>
            <a:ext cx="2643840" cy="2490120"/>
          </a:xfrm>
          <a:prstGeom prst="rect">
            <a:avLst/>
          </a:prstGeom>
          <a:solidFill>
            <a:srgbClr val="FFFFFF"/>
          </a:solidFill>
          <a:ln w="63500">
            <a:solidFill>
              <a:srgbClr val="4D96C3"/>
            </a:solidFill>
            <a:miter/>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Franklin Gothic Book"/>
            </a:endParaRPr>
          </a:p>
        </p:txBody>
      </p:sp>
      <p:pic>
        <p:nvPicPr>
          <p:cNvPr id="425" name="Obraz 7" descr="Obraz zawierający tekst&#10;&#10;Opis wygenerowany automatycznie"/>
          <p:cNvPicPr/>
          <p:nvPr/>
        </p:nvPicPr>
        <p:blipFill>
          <a:blip r:embed="rId5"/>
          <a:stretch/>
        </p:blipFill>
        <p:spPr>
          <a:xfrm>
            <a:off x="9060480" y="3758040"/>
            <a:ext cx="2330640" cy="1686960"/>
          </a:xfrm>
          <a:prstGeom prst="rect">
            <a:avLst/>
          </a:prstGeom>
          <a:ln w="0">
            <a:noFill/>
          </a:ln>
        </p:spPr>
      </p:pic>
      <p:sp>
        <p:nvSpPr>
          <p:cNvPr id="426" name="Rectangle 23">
            <a:extLst>
              <a:ext uri="{C183D7F6-B498-43B3-948B-1728B52AA6E4}">
                <adec:decorative xmlns:adec="http://schemas.microsoft.com/office/drawing/2017/decorative" val="1"/>
              </a:ext>
            </a:extLst>
          </p:cNvPr>
          <p:cNvSpPr/>
          <p:nvPr/>
        </p:nvSpPr>
        <p:spPr>
          <a:xfrm>
            <a:off x="0" y="6400800"/>
            <a:ext cx="12191400" cy="45648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pl-PL" sz="1800" b="0" strike="noStrike" spc="-1">
              <a:solidFill>
                <a:srgbClr val="FFFFFF"/>
              </a:solidFill>
              <a:latin typeface="Arial"/>
            </a:endParaRPr>
          </a:p>
        </p:txBody>
      </p:sp>
    </p:spTree>
    <p:extLst>
      <p:ext uri="{BB962C8B-B14F-4D97-AF65-F5344CB8AC3E}">
        <p14:creationId xmlns:p14="http://schemas.microsoft.com/office/powerpoint/2010/main" val="814034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Obraz 7"/>
          <p:cNvPicPr/>
          <p:nvPr/>
        </p:nvPicPr>
        <p:blipFill>
          <a:blip r:embed="rId2"/>
          <a:stretch/>
        </p:blipFill>
        <p:spPr>
          <a:xfrm>
            <a:off x="6705720" y="4785840"/>
            <a:ext cx="5022000" cy="946080"/>
          </a:xfrm>
          <a:prstGeom prst="rect">
            <a:avLst/>
          </a:prstGeom>
          <a:ln w="0">
            <a:noFill/>
          </a:ln>
        </p:spPr>
      </p:pic>
      <p:pic>
        <p:nvPicPr>
          <p:cNvPr id="231" name="Obraz 5"/>
          <p:cNvPicPr/>
          <p:nvPr/>
        </p:nvPicPr>
        <p:blipFill>
          <a:blip r:embed="rId3"/>
          <a:stretch/>
        </p:blipFill>
        <p:spPr>
          <a:xfrm>
            <a:off x="7066080" y="2980800"/>
            <a:ext cx="4882680" cy="647280"/>
          </a:xfrm>
          <a:prstGeom prst="rect">
            <a:avLst/>
          </a:prstGeom>
          <a:ln w="0">
            <a:noFill/>
          </a:ln>
        </p:spPr>
      </p:pic>
      <p:pic>
        <p:nvPicPr>
          <p:cNvPr id="232" name="Obraz 6"/>
          <p:cNvPicPr/>
          <p:nvPr/>
        </p:nvPicPr>
        <p:blipFill>
          <a:blip r:embed="rId4"/>
          <a:stretch/>
        </p:blipFill>
        <p:spPr>
          <a:xfrm>
            <a:off x="7034400" y="1058760"/>
            <a:ext cx="4458600" cy="894240"/>
          </a:xfrm>
          <a:prstGeom prst="rect">
            <a:avLst/>
          </a:prstGeom>
          <a:ln w="0">
            <a:noFill/>
          </a:ln>
        </p:spPr>
      </p:pic>
      <p:pic>
        <p:nvPicPr>
          <p:cNvPr id="233" name="Obraz 8"/>
          <p:cNvPicPr/>
          <p:nvPr/>
        </p:nvPicPr>
        <p:blipFill>
          <a:blip r:embed="rId5"/>
          <a:stretch/>
        </p:blipFill>
        <p:spPr>
          <a:xfrm>
            <a:off x="365760" y="172800"/>
            <a:ext cx="3804120" cy="2253960"/>
          </a:xfrm>
          <a:prstGeom prst="rect">
            <a:avLst/>
          </a:prstGeom>
          <a:ln w="0">
            <a:noFill/>
          </a:ln>
        </p:spPr>
      </p:pic>
      <p:sp>
        <p:nvSpPr>
          <p:cNvPr id="234" name="pole tekstowe 10"/>
          <p:cNvSpPr/>
          <p:nvPr/>
        </p:nvSpPr>
        <p:spPr>
          <a:xfrm>
            <a:off x="4104720" y="6488640"/>
            <a:ext cx="1530000" cy="363960"/>
          </a:xfrm>
          <a:prstGeom prst="rect">
            <a:avLst/>
          </a:prstGeom>
          <a:noFill/>
          <a:ln w="0">
            <a:noFill/>
          </a:ln>
        </p:spPr>
        <p:style>
          <a:lnRef idx="0">
            <a:scrgbClr r="0" g="0" b="0"/>
          </a:lnRef>
          <a:fillRef idx="0">
            <a:scrgbClr r="0" g="0" b="0"/>
          </a:fillRef>
          <a:effectRef idx="0">
            <a:scrgbClr r="0" g="0" b="0"/>
          </a:effectRef>
          <a:fontRef idx="minor"/>
        </p:style>
        <p:txBody>
          <a:bodyPr horzOverflow="overflow" lIns="90000" tIns="45000" rIns="90000" bIns="45000" numCol="1" spcCol="0" anchor="t">
            <a:spAutoFit/>
          </a:bodyPr>
          <a:lstStyle/>
          <a:p>
            <a:pPr defTabSz="914400">
              <a:lnSpc>
                <a:spcPct val="100000"/>
              </a:lnSpc>
            </a:pPr>
            <a:r>
              <a:rPr lang="pl-PL" sz="1800" b="0" strike="noStrike" spc="-1">
                <a:solidFill>
                  <a:schemeClr val="dk1"/>
                </a:solidFill>
                <a:latin typeface="Franklin Gothic Book"/>
              </a:rPr>
              <a:t>WHO 2018</a:t>
            </a:r>
            <a:endParaRPr lang="pl-PL" sz="1800" b="0" strike="noStrike" spc="-1">
              <a:solidFill>
                <a:srgbClr val="000000"/>
              </a:solidFill>
              <a:latin typeface="Arial"/>
            </a:endParaRPr>
          </a:p>
        </p:txBody>
      </p:sp>
      <p:sp>
        <p:nvSpPr>
          <p:cNvPr id="235" name="Prostokąt 3"/>
          <p:cNvSpPr/>
          <p:nvPr/>
        </p:nvSpPr>
        <p:spPr>
          <a:xfrm>
            <a:off x="6424560" y="928080"/>
            <a:ext cx="3378600" cy="1152360"/>
          </a:xfrm>
          <a:prstGeom prst="rect">
            <a:avLst/>
          </a:prstGeom>
          <a:solidFill>
            <a:schemeClr val="bg1"/>
          </a:solidFill>
          <a:ln>
            <a:solidFill>
              <a:srgbClr val="FFFFFF"/>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pl-PL" sz="1800" b="1" strike="noStrike" spc="-1">
                <a:solidFill>
                  <a:srgbClr val="0070C0"/>
                </a:solidFill>
                <a:latin typeface="Franklin Gothic Book"/>
              </a:rPr>
              <a:t>Ponad milion dzieci choruje na cukrzycę typu 1</a:t>
            </a:r>
            <a:endParaRPr lang="pl-PL" sz="1800" b="0" strike="noStrike" spc="-1">
              <a:solidFill>
                <a:srgbClr val="000000"/>
              </a:solidFill>
              <a:latin typeface="Arial"/>
            </a:endParaRPr>
          </a:p>
        </p:txBody>
      </p:sp>
      <p:sp>
        <p:nvSpPr>
          <p:cNvPr id="236" name="Prostokąt 17"/>
          <p:cNvSpPr/>
          <p:nvPr/>
        </p:nvSpPr>
        <p:spPr>
          <a:xfrm>
            <a:off x="6112800" y="2730240"/>
            <a:ext cx="3378600" cy="1152360"/>
          </a:xfrm>
          <a:prstGeom prst="rect">
            <a:avLst/>
          </a:prstGeom>
          <a:solidFill>
            <a:schemeClr val="bg1"/>
          </a:solidFill>
          <a:ln>
            <a:solidFill>
              <a:srgbClr val="FFFFFF"/>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pl-PL" sz="1800" b="1" strike="noStrike" spc="-1">
                <a:solidFill>
                  <a:srgbClr val="0070C0"/>
                </a:solidFill>
                <a:latin typeface="Franklin Gothic Book"/>
              </a:rPr>
              <a:t>1 na 11 dorosłych ma cukrzycę </a:t>
            </a:r>
            <a:r>
              <a:rPr lang="pl-PL" sz="1800" b="1" strike="noStrike" spc="-1">
                <a:solidFill>
                  <a:srgbClr val="FF0000"/>
                </a:solidFill>
                <a:latin typeface="Franklin Gothic Book"/>
              </a:rPr>
              <a:t>(425 milionów)</a:t>
            </a:r>
            <a:endParaRPr lang="pl-PL" sz="1800" b="0" strike="noStrike" spc="-1">
              <a:solidFill>
                <a:srgbClr val="000000"/>
              </a:solidFill>
              <a:latin typeface="Arial"/>
            </a:endParaRPr>
          </a:p>
        </p:txBody>
      </p:sp>
      <p:sp>
        <p:nvSpPr>
          <p:cNvPr id="237" name="Prostokąt 19"/>
          <p:cNvSpPr/>
          <p:nvPr/>
        </p:nvSpPr>
        <p:spPr>
          <a:xfrm>
            <a:off x="6185880" y="4685040"/>
            <a:ext cx="3855600" cy="1152360"/>
          </a:xfrm>
          <a:prstGeom prst="rect">
            <a:avLst/>
          </a:prstGeom>
          <a:solidFill>
            <a:schemeClr val="bg1"/>
          </a:solidFill>
          <a:ln>
            <a:solidFill>
              <a:srgbClr val="FFFFFF"/>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pl-PL" sz="1800" b="1" strike="noStrike" spc="-1">
                <a:solidFill>
                  <a:srgbClr val="0070C0"/>
                </a:solidFill>
                <a:latin typeface="Franklin Gothic Book"/>
              </a:rPr>
              <a:t>2/3 ludzi z cukrzycą są w wieku pracującym (327 milionów)</a:t>
            </a:r>
            <a:endParaRPr lang="pl-PL" sz="1800" b="0" strike="noStrike" spc="-1">
              <a:solidFill>
                <a:srgbClr val="000000"/>
              </a:solidFill>
              <a:latin typeface="Arial"/>
            </a:endParaRPr>
          </a:p>
        </p:txBody>
      </p:sp>
      <p:pic>
        <p:nvPicPr>
          <p:cNvPr id="238" name="Picture 2"/>
          <p:cNvPicPr/>
          <p:nvPr/>
        </p:nvPicPr>
        <p:blipFill>
          <a:blip r:embed="rId6"/>
          <a:stretch/>
        </p:blipFill>
        <p:spPr>
          <a:xfrm>
            <a:off x="365760" y="2980800"/>
            <a:ext cx="3858480" cy="2819520"/>
          </a:xfrm>
          <a:prstGeom prst="rect">
            <a:avLst/>
          </a:prstGeom>
          <a:ln w="0">
            <a:noFill/>
          </a:ln>
        </p:spPr>
      </p:pic>
      <p:sp>
        <p:nvSpPr>
          <p:cNvPr id="239" name="pole tekstowe 23"/>
          <p:cNvSpPr/>
          <p:nvPr/>
        </p:nvSpPr>
        <p:spPr>
          <a:xfrm>
            <a:off x="101520" y="5843880"/>
            <a:ext cx="8544960" cy="485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pl-PL" sz="1800" b="0" strike="noStrike" spc="-1">
                <a:solidFill>
                  <a:srgbClr val="333333"/>
                </a:solidFill>
                <a:latin typeface="Verdana"/>
              </a:rPr>
              <a:t>Nowe przypadki cukrzycy typu 1 w Polsce u dzieci w wieku 0-14 lat</a:t>
            </a:r>
            <a:endParaRPr lang="pl-PL" sz="1800" b="0" strike="noStrike" spc="-1">
              <a:solidFill>
                <a:srgbClr val="000000"/>
              </a:solidFill>
              <a:latin typeface="Arial"/>
            </a:endParaRPr>
          </a:p>
          <a:p>
            <a:pPr defTabSz="914400">
              <a:lnSpc>
                <a:spcPct val="100000"/>
              </a:lnSpc>
            </a:pPr>
            <a:r>
              <a:rPr lang="pl-PL" sz="800" b="0" strike="noStrike" spc="-1">
                <a:solidFill>
                  <a:srgbClr val="333333"/>
                </a:solidFill>
                <a:latin typeface="Verdana"/>
              </a:rPr>
              <a:t>Jarosz-Chobot Diabetologia 2011</a:t>
            </a:r>
            <a:endParaRPr lang="pl-PL" sz="800" b="0" strike="noStrike" spc="-1">
              <a:solidFill>
                <a:srgbClr val="000000"/>
              </a:solidFill>
              <a:latin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40" name="Rectangle 16">
            <a:extLst>
              <a:ext uri="{C183D7F6-B498-43B3-948B-1728B52AA6E4}">
                <adec:decorative xmlns:adec="http://schemas.microsoft.com/office/drawing/2017/decorative" val="1"/>
              </a:ext>
            </a:extLst>
          </p:cNvPr>
          <p:cNvSpPr/>
          <p:nvPr/>
        </p:nvSpPr>
        <p:spPr>
          <a:xfrm>
            <a:off x="-47600" y="-12082"/>
            <a:ext cx="12191400" cy="685728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Franklin Gothic Book"/>
            </a:endParaRPr>
          </a:p>
        </p:txBody>
      </p:sp>
      <p:sp>
        <p:nvSpPr>
          <p:cNvPr id="441" name="PlaceHolder 1"/>
          <p:cNvSpPr>
            <a:spLocks noGrp="1"/>
          </p:cNvSpPr>
          <p:nvPr>
            <p:ph type="title"/>
          </p:nvPr>
        </p:nvSpPr>
        <p:spPr>
          <a:xfrm>
            <a:off x="248759" y="286560"/>
            <a:ext cx="11598683" cy="1168560"/>
          </a:xfrm>
          <a:prstGeom prst="rect">
            <a:avLst/>
          </a:prstGeom>
          <a:noFill/>
          <a:ln w="0">
            <a:noFill/>
          </a:ln>
        </p:spPr>
        <p:txBody>
          <a:bodyPr lIns="90000" tIns="45000" rIns="90000" bIns="45000" anchor="b">
            <a:normAutofit fontScale="90000"/>
          </a:bodyPr>
          <a:lstStyle/>
          <a:p>
            <a:pPr indent="0" defTabSz="914400">
              <a:lnSpc>
                <a:spcPct val="90000"/>
              </a:lnSpc>
              <a:buNone/>
              <a:tabLst>
                <a:tab pos="0" algn="l"/>
              </a:tabLst>
            </a:pPr>
            <a:r>
              <a:rPr lang="pl-PL" sz="4700" b="1" strike="noStrike" spc="-52" dirty="0">
                <a:solidFill>
                  <a:schemeClr val="dk1">
                    <a:lumMod val="75000"/>
                    <a:lumOff val="25000"/>
                  </a:schemeClr>
                </a:solidFill>
                <a:latin typeface="Bookman Old Style"/>
                <a:ea typeface="Bookman Old Style"/>
              </a:rPr>
              <a:t>Ciągłe monitorowanie glikemii pomaga…</a:t>
            </a:r>
            <a:endParaRPr lang="pl-PL" sz="4700" b="0" strike="noStrike" spc="-1" dirty="0">
              <a:solidFill>
                <a:srgbClr val="000000"/>
              </a:solidFill>
              <a:latin typeface="Arial"/>
            </a:endParaRPr>
          </a:p>
        </p:txBody>
      </p:sp>
      <p:cxnSp>
        <p:nvCxnSpPr>
          <p:cNvPr id="442" name="!!Straight Connector">
            <a:extLst>
              <a:ext uri="{C183D7F6-B498-43B3-948B-1728B52AA6E4}">
                <adec:decorative xmlns:adec="http://schemas.microsoft.com/office/drawing/2017/decorative" val="1"/>
              </a:ext>
            </a:extLst>
          </p:cNvPr>
          <p:cNvCxnSpPr/>
          <p:nvPr/>
        </p:nvCxnSpPr>
        <p:spPr>
          <a:xfrm>
            <a:off x="5242680" y="1917720"/>
            <a:ext cx="5944320" cy="720"/>
          </a:xfrm>
          <a:prstGeom prst="straightConnector1">
            <a:avLst/>
          </a:prstGeom>
          <a:ln w="0">
            <a:solidFill>
              <a:srgbClr val="404040"/>
            </a:solidFill>
          </a:ln>
        </p:spPr>
      </p:cxnSp>
      <p:sp>
        <p:nvSpPr>
          <p:cNvPr id="443" name="PlaceHolder 2"/>
          <p:cNvSpPr>
            <a:spLocks noGrp="1"/>
          </p:cNvSpPr>
          <p:nvPr>
            <p:ph/>
          </p:nvPr>
        </p:nvSpPr>
        <p:spPr>
          <a:xfrm>
            <a:off x="4295456" y="2177280"/>
            <a:ext cx="7551986" cy="3760200"/>
          </a:xfrm>
          <a:prstGeom prst="rect">
            <a:avLst/>
          </a:prstGeom>
          <a:noFill/>
          <a:ln w="0">
            <a:noFill/>
          </a:ln>
        </p:spPr>
        <p:txBody>
          <a:bodyPr lIns="0" tIns="45000" rIns="0" bIns="45000" anchor="t">
            <a:normAutofit/>
          </a:bodyPr>
          <a:lstStyle/>
          <a:p>
            <a:pPr marL="91440" indent="-91440" defTabSz="914400">
              <a:lnSpc>
                <a:spcPct val="110000"/>
              </a:lnSpc>
              <a:spcBef>
                <a:spcPts val="1199"/>
              </a:spcBef>
              <a:spcAft>
                <a:spcPts val="201"/>
              </a:spcAft>
              <a:buClr>
                <a:srgbClr val="4D96C3"/>
              </a:buClr>
              <a:buFont typeface="Wingdings" charset="2"/>
              <a:buChar char=""/>
            </a:pPr>
            <a:r>
              <a:rPr lang="pl-PL" sz="1900" b="0" strike="noStrike" spc="-1" dirty="0">
                <a:solidFill>
                  <a:schemeClr val="dk1">
                    <a:lumMod val="75000"/>
                    <a:lumOff val="25000"/>
                  </a:schemeClr>
                </a:solidFill>
                <a:latin typeface="Franklin Gothic Book"/>
                <a:ea typeface="Franklin Gothic Book"/>
              </a:rPr>
              <a:t> Adaptacja dawki insuliny uwzględniająca trendy</a:t>
            </a:r>
            <a:endParaRPr lang="pl-PL" sz="1900" b="0" strike="noStrike" spc="-1" dirty="0">
              <a:solidFill>
                <a:srgbClr val="000000"/>
              </a:solidFill>
              <a:latin typeface="Arial"/>
            </a:endParaRPr>
          </a:p>
          <a:p>
            <a:pPr marL="91440" indent="-91440" defTabSz="914400">
              <a:lnSpc>
                <a:spcPct val="110000"/>
              </a:lnSpc>
              <a:spcBef>
                <a:spcPts val="1199"/>
              </a:spcBef>
              <a:spcAft>
                <a:spcPts val="201"/>
              </a:spcAft>
              <a:buClr>
                <a:srgbClr val="4D96C3"/>
              </a:buClr>
              <a:buFont typeface="Wingdings" charset="2"/>
              <a:buChar char=""/>
            </a:pPr>
            <a:r>
              <a:rPr lang="pl-PL" sz="1900" b="0" strike="noStrike" spc="-1" dirty="0">
                <a:solidFill>
                  <a:schemeClr val="dk1">
                    <a:lumMod val="75000"/>
                    <a:lumOff val="25000"/>
                  </a:schemeClr>
                </a:solidFill>
                <a:latin typeface="Franklin Gothic Book"/>
                <a:ea typeface="Franklin Gothic Book"/>
              </a:rPr>
              <a:t> Bardziej stabilna glikemia</a:t>
            </a:r>
            <a:endParaRPr lang="pl-PL" sz="1900" b="0" strike="noStrike" spc="-1" dirty="0">
              <a:solidFill>
                <a:srgbClr val="000000"/>
              </a:solidFill>
              <a:latin typeface="Arial"/>
            </a:endParaRPr>
          </a:p>
          <a:p>
            <a:pPr marL="91440" indent="-91440" defTabSz="914400">
              <a:lnSpc>
                <a:spcPct val="110000"/>
              </a:lnSpc>
              <a:spcBef>
                <a:spcPts val="1199"/>
              </a:spcBef>
              <a:spcAft>
                <a:spcPts val="201"/>
              </a:spcAft>
              <a:buClr>
                <a:srgbClr val="4D96C3"/>
              </a:buClr>
              <a:buFont typeface="Wingdings" charset="2"/>
              <a:buChar char=""/>
            </a:pPr>
            <a:r>
              <a:rPr lang="pl-PL" sz="1900" b="0" strike="noStrike" spc="-1" dirty="0">
                <a:solidFill>
                  <a:schemeClr val="dk1">
                    <a:lumMod val="75000"/>
                    <a:lumOff val="25000"/>
                  </a:schemeClr>
                </a:solidFill>
                <a:latin typeface="Franklin Gothic Book"/>
                <a:ea typeface="Franklin Gothic Book"/>
              </a:rPr>
              <a:t> Redukcja hipoglikemii</a:t>
            </a:r>
            <a:endParaRPr lang="pl-PL" sz="1900" b="0" strike="noStrike" spc="-1" dirty="0">
              <a:solidFill>
                <a:srgbClr val="000000"/>
              </a:solidFill>
              <a:latin typeface="Arial"/>
            </a:endParaRPr>
          </a:p>
          <a:p>
            <a:pPr marL="91440" indent="-91440" defTabSz="914400">
              <a:lnSpc>
                <a:spcPct val="110000"/>
              </a:lnSpc>
              <a:spcBef>
                <a:spcPts val="1199"/>
              </a:spcBef>
              <a:spcAft>
                <a:spcPts val="201"/>
              </a:spcAft>
              <a:buClr>
                <a:srgbClr val="4D96C3"/>
              </a:buClr>
              <a:buFont typeface="Wingdings" charset="2"/>
              <a:buChar char=""/>
            </a:pPr>
            <a:r>
              <a:rPr lang="pl-PL" sz="1900" b="0" strike="noStrike" spc="-1" dirty="0">
                <a:solidFill>
                  <a:schemeClr val="dk1">
                    <a:lumMod val="75000"/>
                    <a:lumOff val="25000"/>
                  </a:schemeClr>
                </a:solidFill>
                <a:latin typeface="Franklin Gothic Book"/>
                <a:ea typeface="Franklin Gothic Book"/>
              </a:rPr>
              <a:t> Lepsza kontrola metaboliczna</a:t>
            </a:r>
            <a:endParaRPr lang="pl-PL" sz="1900" b="0" strike="noStrike" spc="-1" dirty="0">
              <a:solidFill>
                <a:srgbClr val="000000"/>
              </a:solidFill>
              <a:latin typeface="Arial"/>
            </a:endParaRPr>
          </a:p>
          <a:p>
            <a:pPr marL="91440" indent="-91440" defTabSz="914400">
              <a:lnSpc>
                <a:spcPct val="110000"/>
              </a:lnSpc>
              <a:spcBef>
                <a:spcPts val="1199"/>
              </a:spcBef>
              <a:spcAft>
                <a:spcPts val="201"/>
              </a:spcAft>
              <a:buClr>
                <a:srgbClr val="4D96C3"/>
              </a:buClr>
              <a:buFont typeface="Wingdings" charset="2"/>
              <a:buChar char=""/>
            </a:pPr>
            <a:r>
              <a:rPr lang="pl-PL" sz="1900" b="0" strike="noStrike" spc="-1" dirty="0">
                <a:solidFill>
                  <a:schemeClr val="dk1">
                    <a:lumMod val="75000"/>
                    <a:lumOff val="25000"/>
                  </a:schemeClr>
                </a:solidFill>
                <a:latin typeface="Franklin Gothic Book"/>
                <a:ea typeface="Franklin Gothic Book"/>
              </a:rPr>
              <a:t> Poprawa jakości życia</a:t>
            </a:r>
            <a:endParaRPr lang="pl-PL" sz="1900" b="0" strike="noStrike" spc="-1" dirty="0">
              <a:solidFill>
                <a:srgbClr val="000000"/>
              </a:solidFill>
              <a:latin typeface="Arial"/>
            </a:endParaRPr>
          </a:p>
          <a:p>
            <a:pPr indent="0" defTabSz="914400">
              <a:lnSpc>
                <a:spcPct val="110000"/>
              </a:lnSpc>
              <a:spcBef>
                <a:spcPts val="1199"/>
              </a:spcBef>
              <a:spcAft>
                <a:spcPts val="201"/>
              </a:spcAft>
              <a:buNone/>
              <a:tabLst>
                <a:tab pos="0" algn="l"/>
              </a:tabLst>
            </a:pPr>
            <a:endParaRPr lang="pl-PL" sz="1900" b="0" strike="noStrike" spc="-1" dirty="0">
              <a:solidFill>
                <a:srgbClr val="000000"/>
              </a:solidFill>
              <a:latin typeface="Arial"/>
            </a:endParaRPr>
          </a:p>
          <a:p>
            <a:pPr marL="91440" indent="-91440" defTabSz="914400">
              <a:lnSpc>
                <a:spcPct val="110000"/>
              </a:lnSpc>
              <a:spcBef>
                <a:spcPts val="1199"/>
              </a:spcBef>
              <a:spcAft>
                <a:spcPts val="201"/>
              </a:spcAft>
              <a:buClr>
                <a:srgbClr val="4D96C3"/>
              </a:buClr>
              <a:buFont typeface="Wingdings" charset="2"/>
              <a:buChar char=""/>
              <a:tabLst>
                <a:tab pos="0" algn="l"/>
              </a:tabLst>
            </a:pPr>
            <a:r>
              <a:rPr lang="pl-PL" sz="1900" b="0" strike="noStrike" spc="-1" dirty="0">
                <a:solidFill>
                  <a:schemeClr val="dk1">
                    <a:lumMod val="75000"/>
                    <a:lumOff val="25000"/>
                  </a:schemeClr>
                </a:solidFill>
                <a:latin typeface="Franklin Gothic Book"/>
                <a:ea typeface="Franklin Gothic Book"/>
              </a:rPr>
              <a:t> ↑ TIR o 5% zmniejsza ryzyko sercowo-naczyniowe u dorosłych</a:t>
            </a:r>
            <a:endParaRPr lang="pl-PL" sz="1900" b="0" strike="noStrike" spc="-1" dirty="0">
              <a:solidFill>
                <a:srgbClr val="000000"/>
              </a:solidFill>
              <a:latin typeface="Arial"/>
            </a:endParaRPr>
          </a:p>
          <a:p>
            <a:pPr indent="0" defTabSz="914400">
              <a:lnSpc>
                <a:spcPct val="110000"/>
              </a:lnSpc>
              <a:spcBef>
                <a:spcPts val="1199"/>
              </a:spcBef>
              <a:spcAft>
                <a:spcPts val="201"/>
              </a:spcAft>
              <a:buNone/>
              <a:tabLst>
                <a:tab pos="0" algn="l"/>
              </a:tabLst>
            </a:pPr>
            <a:endParaRPr lang="pl-PL" sz="1900" b="0" strike="noStrike" spc="-1" dirty="0">
              <a:solidFill>
                <a:srgbClr val="000000"/>
              </a:solidFill>
              <a:latin typeface="Arial"/>
            </a:endParaRPr>
          </a:p>
        </p:txBody>
      </p:sp>
      <p:sp>
        <p:nvSpPr>
          <p:cNvPr id="444" name="Rectangle 20">
            <a:extLst>
              <a:ext uri="{C183D7F6-B498-43B3-948B-1728B52AA6E4}">
                <adec:decorative xmlns:adec="http://schemas.microsoft.com/office/drawing/2017/decorative" val="1"/>
              </a:ext>
            </a:extLst>
          </p:cNvPr>
          <p:cNvSpPr/>
          <p:nvPr/>
        </p:nvSpPr>
        <p:spPr>
          <a:xfrm>
            <a:off x="0" y="6400800"/>
            <a:ext cx="12191400" cy="45648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pl-PL" sz="1800" b="0" strike="noStrike" spc="-1">
              <a:solidFill>
                <a:srgbClr val="FFFFFF"/>
              </a:solidFill>
              <a:latin typeface="Arial"/>
            </a:endParaRPr>
          </a:p>
        </p:txBody>
      </p:sp>
      <p:sp>
        <p:nvSpPr>
          <p:cNvPr id="445" name="pole tekstowe 7"/>
          <p:cNvSpPr/>
          <p:nvPr/>
        </p:nvSpPr>
        <p:spPr>
          <a:xfrm>
            <a:off x="248760" y="6460200"/>
            <a:ext cx="1301040" cy="33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pl-PL" sz="1600" b="0" strike="noStrike" spc="-1">
                <a:solidFill>
                  <a:schemeClr val="lt1"/>
                </a:solidFill>
                <a:latin typeface="Franklin Gothic Book"/>
              </a:rPr>
              <a:t>PTD 2023</a:t>
            </a:r>
            <a:endParaRPr lang="pl-PL" sz="1600" b="0" strike="noStrike" spc="-1">
              <a:solidFill>
                <a:srgbClr val="000000"/>
              </a:solidFill>
              <a:latin typeface="Arial"/>
            </a:endParaRPr>
          </a:p>
        </p:txBody>
      </p:sp>
      <p:pic>
        <p:nvPicPr>
          <p:cNvPr id="3" name="Obraz 2" descr="Obraz zawierający osoba, palec, paznokieć, nadgarstek&#10;&#10;Opis wygenerowany automatycznie">
            <a:extLst>
              <a:ext uri="{FF2B5EF4-FFF2-40B4-BE49-F238E27FC236}">
                <a16:creationId xmlns:a16="http://schemas.microsoft.com/office/drawing/2014/main" id="{92343699-AC60-3D07-C03A-11B09D9A9B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558" y="2557109"/>
            <a:ext cx="3492460" cy="2619346"/>
          </a:xfrm>
          <a:prstGeom prst="rect">
            <a:avLst/>
          </a:prstGeom>
        </p:spPr>
      </p:pic>
      <p:pic>
        <p:nvPicPr>
          <p:cNvPr id="4" name="Obraz 3" descr="Obraz zawierający tekst, zegarek, zegar, paznokieć&#10;&#10;Opis wygenerowany automatycznie">
            <a:extLst>
              <a:ext uri="{FF2B5EF4-FFF2-40B4-BE49-F238E27FC236}">
                <a16:creationId xmlns:a16="http://schemas.microsoft.com/office/drawing/2014/main" id="{91DCCDA9-EDD1-94BE-CD95-E140856E84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1449" y="2875863"/>
            <a:ext cx="3727858" cy="1941843"/>
          </a:xfrm>
          <a:prstGeom prst="rect">
            <a:avLst/>
          </a:prstGeom>
        </p:spPr>
      </p:pic>
    </p:spTree>
    <p:extLst>
      <p:ext uri="{BB962C8B-B14F-4D97-AF65-F5344CB8AC3E}">
        <p14:creationId xmlns:p14="http://schemas.microsoft.com/office/powerpoint/2010/main" val="14686433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74A9E94-0025-F16B-9059-9B96CDABC723}"/>
              </a:ext>
            </a:extLst>
          </p:cNvPr>
          <p:cNvSpPr>
            <a:spLocks noGrp="1"/>
          </p:cNvSpPr>
          <p:nvPr>
            <p:ph type="title"/>
          </p:nvPr>
        </p:nvSpPr>
        <p:spPr>
          <a:xfrm>
            <a:off x="1097280" y="286560"/>
            <a:ext cx="10057680" cy="1450080"/>
          </a:xfrm>
        </p:spPr>
        <p:txBody>
          <a:bodyPr anchor="ctr">
            <a:normAutofit fontScale="90000"/>
          </a:bodyPr>
          <a:lstStyle/>
          <a:p>
            <a:pPr marL="91440" lvl="0" indent="-91440" algn="ctr">
              <a:lnSpc>
                <a:spcPct val="110000"/>
              </a:lnSpc>
              <a:spcBef>
                <a:spcPts val="1199"/>
              </a:spcBef>
              <a:spcAft>
                <a:spcPts val="201"/>
              </a:spcAft>
              <a:buClr>
                <a:srgbClr val="4D96C3"/>
              </a:buClr>
              <a:buFont typeface="Wingdings" charset="2"/>
              <a:buChar char=""/>
              <a:defRPr/>
            </a:pPr>
            <a:r>
              <a:rPr lang="pl-PL" dirty="0">
                <a:solidFill>
                  <a:srgbClr val="000000"/>
                </a:solidFill>
              </a:rPr>
              <a:t>Odżywianie </a:t>
            </a:r>
            <a:br>
              <a:rPr lang="pl-PL" dirty="0">
                <a:solidFill>
                  <a:srgbClr val="000000"/>
                </a:solidFill>
              </a:rPr>
            </a:br>
            <a:r>
              <a:rPr lang="pl-PL" sz="2700" dirty="0">
                <a:solidFill>
                  <a:srgbClr val="000000"/>
                </a:solidFill>
              </a:rPr>
              <a:t>U</a:t>
            </a:r>
            <a:r>
              <a:rPr lang="pl-PL" sz="2700" spc="-1" dirty="0">
                <a:latin typeface="Franklin Gothic Book"/>
                <a:ea typeface="+mn-ea"/>
                <a:cs typeface="+mn-cs"/>
              </a:rPr>
              <a:t>trzymywanie prawidłowego bilansu energetycznego</a:t>
            </a:r>
            <a:br>
              <a:rPr lang="pl-PL" sz="2200" spc="-1" dirty="0">
                <a:latin typeface="Arial"/>
                <a:ea typeface="+mn-ea"/>
                <a:cs typeface="+mn-cs"/>
              </a:rPr>
            </a:br>
            <a:r>
              <a:rPr kumimoji="0" lang="pl-PL" sz="2200" b="0" i="0" u="none" strike="noStrike" kern="1200" cap="none" spc="-1" normalizeH="0" baseline="0" noProof="0" dirty="0">
                <a:ln>
                  <a:noFill/>
                </a:ln>
                <a:solidFill>
                  <a:srgbClr val="FFFFFF"/>
                </a:solidFill>
                <a:effectLst/>
                <a:uLnTx/>
                <a:uFillTx/>
                <a:latin typeface="Franklin Gothic Book"/>
                <a:ea typeface="+mn-ea"/>
                <a:cs typeface="+mn-cs"/>
              </a:rPr>
              <a:t>U</a:t>
            </a:r>
            <a:endParaRPr lang="pl-PL" dirty="0"/>
          </a:p>
        </p:txBody>
      </p:sp>
      <p:pic>
        <p:nvPicPr>
          <p:cNvPr id="4" name="Obraz 5">
            <a:extLst>
              <a:ext uri="{FF2B5EF4-FFF2-40B4-BE49-F238E27FC236}">
                <a16:creationId xmlns:a16="http://schemas.microsoft.com/office/drawing/2014/main" id="{D63603FD-3343-3066-6135-B7DF50CA992A}"/>
              </a:ext>
            </a:extLst>
          </p:cNvPr>
          <p:cNvPicPr/>
          <p:nvPr/>
        </p:nvPicPr>
        <p:blipFill>
          <a:blip r:embed="rId2"/>
          <a:stretch/>
        </p:blipFill>
        <p:spPr>
          <a:xfrm>
            <a:off x="437202" y="1997057"/>
            <a:ext cx="5354280" cy="3828309"/>
          </a:xfrm>
          <a:prstGeom prst="rect">
            <a:avLst/>
          </a:prstGeom>
          <a:noFill/>
          <a:ln w="0">
            <a:noFill/>
          </a:ln>
        </p:spPr>
      </p:pic>
      <p:pic>
        <p:nvPicPr>
          <p:cNvPr id="3" name="Obraz 2" descr="Obraz zawierający tekst, kreskówka, clipart, baner&#10;&#10;Opis wygenerowany automatycznie">
            <a:extLst>
              <a:ext uri="{FF2B5EF4-FFF2-40B4-BE49-F238E27FC236}">
                <a16:creationId xmlns:a16="http://schemas.microsoft.com/office/drawing/2014/main" id="{8B5F3598-517B-16C8-E720-166FFFBFA4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3963" y="2420414"/>
            <a:ext cx="5790835" cy="2481786"/>
          </a:xfrm>
          <a:prstGeom prst="rect">
            <a:avLst/>
          </a:prstGeom>
          <a:noFill/>
          <a:ln w="0">
            <a:noFill/>
          </a:ln>
        </p:spPr>
      </p:pic>
    </p:spTree>
    <p:extLst>
      <p:ext uri="{BB962C8B-B14F-4D97-AF65-F5344CB8AC3E}">
        <p14:creationId xmlns:p14="http://schemas.microsoft.com/office/powerpoint/2010/main" val="42304224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245B53C-76F0-45CB-80EB-2EF54B28B662}"/>
              </a:ext>
            </a:extLst>
          </p:cNvPr>
          <p:cNvSpPr>
            <a:spLocks noGrp="1"/>
          </p:cNvSpPr>
          <p:nvPr>
            <p:ph type="title"/>
          </p:nvPr>
        </p:nvSpPr>
        <p:spPr>
          <a:xfrm>
            <a:off x="95165" y="416707"/>
            <a:ext cx="8092232" cy="1325563"/>
          </a:xfrm>
        </p:spPr>
        <p:txBody>
          <a:bodyPr>
            <a:normAutofit/>
          </a:bodyPr>
          <a:lstStyle/>
          <a:p>
            <a:r>
              <a:rPr lang="pl-PL" b="1" dirty="0">
                <a:solidFill>
                  <a:srgbClr val="0070C0"/>
                </a:solidFill>
              </a:rPr>
              <a:t>W le(i)</a:t>
            </a:r>
            <a:r>
              <a:rPr lang="pl-PL" b="1" dirty="0" err="1">
                <a:solidFill>
                  <a:srgbClr val="0070C0"/>
                </a:solidFill>
              </a:rPr>
              <a:t>czeniu</a:t>
            </a:r>
            <a:r>
              <a:rPr lang="pl-PL" b="1" dirty="0">
                <a:solidFill>
                  <a:srgbClr val="0070C0"/>
                </a:solidFill>
              </a:rPr>
              <a:t> pomagają technologie</a:t>
            </a:r>
          </a:p>
        </p:txBody>
      </p:sp>
      <p:sp>
        <p:nvSpPr>
          <p:cNvPr id="4" name="pole tekstowe 3">
            <a:extLst>
              <a:ext uri="{FF2B5EF4-FFF2-40B4-BE49-F238E27FC236}">
                <a16:creationId xmlns:a16="http://schemas.microsoft.com/office/drawing/2014/main" id="{BA391255-1ABA-4FD4-A85B-2856444ED72A}"/>
              </a:ext>
            </a:extLst>
          </p:cNvPr>
          <p:cNvSpPr txBox="1"/>
          <p:nvPr/>
        </p:nvSpPr>
        <p:spPr>
          <a:xfrm>
            <a:off x="157554" y="2522121"/>
            <a:ext cx="7694099" cy="1569660"/>
          </a:xfrm>
          <a:prstGeom prst="rect">
            <a:avLst/>
          </a:prstGeom>
          <a:noFill/>
        </p:spPr>
        <p:txBody>
          <a:bodyPr wrap="square" rtlCol="0">
            <a:spAutoFit/>
          </a:bodyPr>
          <a:lstStyle/>
          <a:p>
            <a:r>
              <a:rPr lang="pl-PL" sz="2400" dirty="0"/>
              <a:t>Do aplikacji/urządzeń do szacowania składu i ilości posiłków wprowadzamy gramy produktów i programy obliczają zawartość węglowodanów, białek, tłuszczów oraz kaloryczność posiłku</a:t>
            </a:r>
          </a:p>
        </p:txBody>
      </p:sp>
      <p:sp>
        <p:nvSpPr>
          <p:cNvPr id="6" name="Prostokąt 5">
            <a:extLst>
              <a:ext uri="{FF2B5EF4-FFF2-40B4-BE49-F238E27FC236}">
                <a16:creationId xmlns:a16="http://schemas.microsoft.com/office/drawing/2014/main" id="{5FD93892-FAFC-4578-8CB7-B1127D3C45A7}"/>
              </a:ext>
            </a:extLst>
          </p:cNvPr>
          <p:cNvSpPr/>
          <p:nvPr/>
        </p:nvSpPr>
        <p:spPr>
          <a:xfrm>
            <a:off x="8114560" y="38048"/>
            <a:ext cx="4004603" cy="64037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Obraz 4" descr="Obraz zawierający tekst&#10;&#10;Opis wygenerowany automatycznie">
            <a:extLst>
              <a:ext uri="{FF2B5EF4-FFF2-40B4-BE49-F238E27FC236}">
                <a16:creationId xmlns:a16="http://schemas.microsoft.com/office/drawing/2014/main" id="{5C808962-07B6-48CD-BD4D-794AB961A137}"/>
              </a:ext>
            </a:extLst>
          </p:cNvPr>
          <p:cNvPicPr>
            <a:picLocks noChangeAspect="1"/>
          </p:cNvPicPr>
          <p:nvPr/>
        </p:nvPicPr>
        <p:blipFill>
          <a:blip r:embed="rId2"/>
          <a:stretch>
            <a:fillRect/>
          </a:stretch>
        </p:blipFill>
        <p:spPr>
          <a:xfrm>
            <a:off x="10621617" y="170036"/>
            <a:ext cx="1497546" cy="2087170"/>
          </a:xfrm>
          <a:prstGeom prst="rect">
            <a:avLst/>
          </a:prstGeom>
        </p:spPr>
      </p:pic>
      <p:pic>
        <p:nvPicPr>
          <p:cNvPr id="3" name="Picture 9">
            <a:extLst>
              <a:ext uri="{FF2B5EF4-FFF2-40B4-BE49-F238E27FC236}">
                <a16:creationId xmlns:a16="http://schemas.microsoft.com/office/drawing/2014/main" id="{F0376E89-42FF-86EB-FE7A-BE08770A99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95918" y="2373585"/>
            <a:ext cx="1405934" cy="1836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pole tekstowe 6">
            <a:extLst>
              <a:ext uri="{FF2B5EF4-FFF2-40B4-BE49-F238E27FC236}">
                <a16:creationId xmlns:a16="http://schemas.microsoft.com/office/drawing/2014/main" id="{3BA6F0AD-8565-349D-1570-8EFAB487D05C}"/>
              </a:ext>
            </a:extLst>
          </p:cNvPr>
          <p:cNvSpPr txBox="1"/>
          <p:nvPr/>
        </p:nvSpPr>
        <p:spPr>
          <a:xfrm>
            <a:off x="8384796" y="785180"/>
            <a:ext cx="1742661" cy="523220"/>
          </a:xfrm>
          <a:prstGeom prst="rect">
            <a:avLst/>
          </a:prstGeom>
          <a:noFill/>
        </p:spPr>
        <p:txBody>
          <a:bodyPr wrap="square" rtlCol="0">
            <a:spAutoFit/>
          </a:bodyPr>
          <a:lstStyle/>
          <a:p>
            <a:r>
              <a:rPr lang="pl-PL" sz="2800" b="1" dirty="0" err="1"/>
              <a:t>Vitascale</a:t>
            </a:r>
            <a:endParaRPr lang="pl-PL" sz="2800" b="1" dirty="0"/>
          </a:p>
        </p:txBody>
      </p:sp>
      <p:sp>
        <p:nvSpPr>
          <p:cNvPr id="8" name="pole tekstowe 7">
            <a:extLst>
              <a:ext uri="{FF2B5EF4-FFF2-40B4-BE49-F238E27FC236}">
                <a16:creationId xmlns:a16="http://schemas.microsoft.com/office/drawing/2014/main" id="{F4B42F55-91B2-C18A-4C25-63FA265200E0}"/>
              </a:ext>
            </a:extLst>
          </p:cNvPr>
          <p:cNvSpPr txBox="1"/>
          <p:nvPr/>
        </p:nvSpPr>
        <p:spPr>
          <a:xfrm>
            <a:off x="8499147" y="2249935"/>
            <a:ext cx="1405934" cy="523220"/>
          </a:xfrm>
          <a:prstGeom prst="rect">
            <a:avLst/>
          </a:prstGeom>
          <a:noFill/>
        </p:spPr>
        <p:txBody>
          <a:bodyPr wrap="square" rtlCol="0">
            <a:spAutoFit/>
          </a:bodyPr>
          <a:lstStyle/>
          <a:p>
            <a:r>
              <a:rPr lang="pl-PL" sz="2800" b="1" dirty="0" err="1"/>
              <a:t>Fitatu</a:t>
            </a:r>
            <a:endParaRPr lang="pl-PL" sz="2800" b="1" dirty="0"/>
          </a:p>
        </p:txBody>
      </p:sp>
      <p:sp>
        <p:nvSpPr>
          <p:cNvPr id="9" name="pole tekstowe 8">
            <a:extLst>
              <a:ext uri="{FF2B5EF4-FFF2-40B4-BE49-F238E27FC236}">
                <a16:creationId xmlns:a16="http://schemas.microsoft.com/office/drawing/2014/main" id="{F5959E41-CD5A-7987-D236-19C6E38E9D80}"/>
              </a:ext>
            </a:extLst>
          </p:cNvPr>
          <p:cNvSpPr txBox="1"/>
          <p:nvPr/>
        </p:nvSpPr>
        <p:spPr>
          <a:xfrm>
            <a:off x="8384796" y="4306956"/>
            <a:ext cx="1982535" cy="461665"/>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pl-PL" sz="2400" b="0" i="0" u="none" strike="noStrike" kern="1200" cap="none" spc="0" normalizeH="0" baseline="0" noProof="0" dirty="0" err="1">
                <a:ln>
                  <a:noFill/>
                </a:ln>
                <a:solidFill>
                  <a:prstClr val="black"/>
                </a:solidFill>
                <a:effectLst/>
                <a:uLnTx/>
                <a:uFillTx/>
                <a:latin typeface="Calibri" panose="020F0502020204030204"/>
                <a:ea typeface="+mn-ea"/>
                <a:cs typeface="+mn-cs"/>
              </a:rPr>
              <a:t>MyFitnessPal</a:t>
            </a:r>
            <a:endParaRPr kumimoji="0" lang="pl-PL"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4" descr="Zrzut ekranu">
            <a:extLst>
              <a:ext uri="{FF2B5EF4-FFF2-40B4-BE49-F238E27FC236}">
                <a16:creationId xmlns:a16="http://schemas.microsoft.com/office/drawing/2014/main" id="{BE51555C-6D50-FF9D-CA95-8AE30F5443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86686" y="4266256"/>
            <a:ext cx="1432477" cy="2148714"/>
          </a:xfrm>
          <a:prstGeom prst="rect">
            <a:avLst/>
          </a:prstGeom>
          <a:noFill/>
          <a:extLst>
            <a:ext uri="{909E8E84-426E-40DD-AFC4-6F175D3DCCD1}">
              <a14:hiddenFill xmlns:a14="http://schemas.microsoft.com/office/drawing/2010/main">
                <a:solidFill>
                  <a:srgbClr val="FFFFFF"/>
                </a:solidFill>
              </a14:hiddenFill>
            </a:ext>
          </a:extLst>
        </p:spPr>
      </p:pic>
      <p:pic>
        <p:nvPicPr>
          <p:cNvPr id="11" name="Obraz 10">
            <a:extLst>
              <a:ext uri="{FF2B5EF4-FFF2-40B4-BE49-F238E27FC236}">
                <a16:creationId xmlns:a16="http://schemas.microsoft.com/office/drawing/2014/main" id="{4E765116-4EA4-B2E0-4D24-8AC843B0D4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55785" y="4823638"/>
            <a:ext cx="2927322" cy="1530956"/>
          </a:xfrm>
          <a:prstGeom prst="rect">
            <a:avLst/>
          </a:prstGeom>
        </p:spPr>
      </p:pic>
    </p:spTree>
    <p:extLst>
      <p:ext uri="{BB962C8B-B14F-4D97-AF65-F5344CB8AC3E}">
        <p14:creationId xmlns:p14="http://schemas.microsoft.com/office/powerpoint/2010/main" val="21982783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Prostokąt 7"/>
          <p:cNvSpPr/>
          <p:nvPr/>
        </p:nvSpPr>
        <p:spPr>
          <a:xfrm>
            <a:off x="6917635" y="0"/>
            <a:ext cx="5273765" cy="6413400"/>
          </a:xfrm>
          <a:prstGeom prst="rect">
            <a:avLst/>
          </a:prstGeom>
          <a:solidFill>
            <a:srgbClr val="4D96C3"/>
          </a:solidFill>
          <a:ln>
            <a:solidFill>
              <a:srgbClr val="386E9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l-PL" sz="1800" b="0" strike="noStrike" spc="-1">
              <a:solidFill>
                <a:schemeClr val="lt1"/>
              </a:solidFill>
              <a:latin typeface="Franklin Gothic Book"/>
            </a:endParaRPr>
          </a:p>
        </p:txBody>
      </p:sp>
      <p:sp>
        <p:nvSpPr>
          <p:cNvPr id="312" name="PlaceHolder 1"/>
          <p:cNvSpPr>
            <a:spLocks noGrp="1"/>
          </p:cNvSpPr>
          <p:nvPr>
            <p:ph type="title"/>
          </p:nvPr>
        </p:nvSpPr>
        <p:spPr>
          <a:xfrm>
            <a:off x="676440" y="295560"/>
            <a:ext cx="5960160" cy="1188000"/>
          </a:xfrm>
          <a:prstGeom prst="rect">
            <a:avLst/>
          </a:prstGeom>
          <a:noFill/>
          <a:ln w="0">
            <a:noFill/>
          </a:ln>
        </p:spPr>
        <p:txBody>
          <a:bodyPr lIns="90000" tIns="45000" rIns="90000" bIns="45000" anchor="b">
            <a:noAutofit/>
          </a:bodyPr>
          <a:lstStyle/>
          <a:p>
            <a:pPr indent="0" defTabSz="914400">
              <a:lnSpc>
                <a:spcPct val="90000"/>
              </a:lnSpc>
              <a:buNone/>
              <a:tabLst>
                <a:tab pos="0" algn="l"/>
              </a:tabLst>
            </a:pPr>
            <a:r>
              <a:rPr lang="pl-PL" sz="4700" b="1" strike="noStrike" spc="-52" dirty="0">
                <a:solidFill>
                  <a:srgbClr val="0070C0"/>
                </a:solidFill>
                <a:latin typeface="Bookman Old Style"/>
                <a:ea typeface="Bookman Old Style"/>
              </a:rPr>
              <a:t>System wymiennikowy</a:t>
            </a:r>
            <a:endParaRPr lang="pl-PL" sz="4700" b="0" strike="noStrike" spc="-1" dirty="0">
              <a:solidFill>
                <a:srgbClr val="000000"/>
              </a:solidFill>
              <a:latin typeface="Arial"/>
            </a:endParaRPr>
          </a:p>
        </p:txBody>
      </p:sp>
      <p:sp>
        <p:nvSpPr>
          <p:cNvPr id="313" name="PlaceHolder 2"/>
          <p:cNvSpPr>
            <a:spLocks noGrp="1"/>
          </p:cNvSpPr>
          <p:nvPr>
            <p:ph/>
          </p:nvPr>
        </p:nvSpPr>
        <p:spPr>
          <a:xfrm>
            <a:off x="348840" y="2175120"/>
            <a:ext cx="6445080" cy="3336120"/>
          </a:xfrm>
          <a:prstGeom prst="rect">
            <a:avLst/>
          </a:prstGeom>
          <a:noFill/>
          <a:ln w="0">
            <a:noFill/>
          </a:ln>
        </p:spPr>
        <p:txBody>
          <a:bodyPr lIns="0" tIns="0" rIns="0" bIns="0" anchor="t">
            <a:normAutofit/>
          </a:bodyPr>
          <a:lstStyle/>
          <a:p>
            <a:pPr marL="91440" indent="-91440" defTabSz="914400">
              <a:lnSpc>
                <a:spcPct val="110000"/>
              </a:lnSpc>
              <a:spcBef>
                <a:spcPts val="1199"/>
              </a:spcBef>
              <a:spcAft>
                <a:spcPts val="201"/>
              </a:spcAft>
              <a:buClr>
                <a:srgbClr val="4D96C3"/>
              </a:buClr>
              <a:buFont typeface="Calibri"/>
              <a:buChar char=" "/>
            </a:pPr>
            <a:r>
              <a:rPr lang="pl-PL" sz="1900" b="1" strike="noStrike" spc="-1">
                <a:solidFill>
                  <a:srgbClr val="FF0000"/>
                </a:solidFill>
                <a:latin typeface="Franklin Gothic Book"/>
                <a:ea typeface="Franklin Gothic Book"/>
              </a:rPr>
              <a:t>Wymiennik węglowodanowy (WW)</a:t>
            </a:r>
            <a:endParaRPr lang="pl-PL" sz="1900" b="0" strike="noStrike" spc="-1">
              <a:solidFill>
                <a:srgbClr val="000000"/>
              </a:solidFill>
              <a:latin typeface="Arial"/>
            </a:endParaRPr>
          </a:p>
          <a:p>
            <a:pPr marL="91440" indent="-91440" defTabSz="914400">
              <a:lnSpc>
                <a:spcPct val="110000"/>
              </a:lnSpc>
              <a:spcBef>
                <a:spcPts val="1199"/>
              </a:spcBef>
              <a:spcAft>
                <a:spcPts val="201"/>
              </a:spcAft>
              <a:buClr>
                <a:srgbClr val="4D96C3"/>
              </a:buClr>
              <a:buFont typeface="Calibri"/>
              <a:buChar char=" "/>
            </a:pPr>
            <a:r>
              <a:rPr lang="pl-PL" sz="1900" b="0" strike="noStrike" spc="-1">
                <a:solidFill>
                  <a:schemeClr val="dk1">
                    <a:lumMod val="75000"/>
                    <a:lumOff val="25000"/>
                  </a:schemeClr>
                </a:solidFill>
                <a:latin typeface="Franklin Gothic Book"/>
                <a:ea typeface="Franklin Gothic Book"/>
              </a:rPr>
              <a:t> 1 WW = 10 gramów węglowodanów</a:t>
            </a:r>
            <a:endParaRPr lang="pl-PL" sz="1900" b="0" strike="noStrike" spc="-1">
              <a:solidFill>
                <a:srgbClr val="000000"/>
              </a:solidFill>
              <a:latin typeface="Arial"/>
            </a:endParaRPr>
          </a:p>
          <a:p>
            <a:pPr indent="0" defTabSz="914400">
              <a:lnSpc>
                <a:spcPct val="110000"/>
              </a:lnSpc>
              <a:spcBef>
                <a:spcPts val="1199"/>
              </a:spcBef>
              <a:spcAft>
                <a:spcPts val="201"/>
              </a:spcAft>
              <a:buNone/>
              <a:tabLst>
                <a:tab pos="0" algn="l"/>
              </a:tabLst>
            </a:pPr>
            <a:endParaRPr lang="pl-PL" sz="1900" b="0" strike="noStrike" spc="-1">
              <a:solidFill>
                <a:srgbClr val="000000"/>
              </a:solidFill>
              <a:latin typeface="Arial"/>
            </a:endParaRPr>
          </a:p>
          <a:p>
            <a:pPr marL="91440" indent="-91440" defTabSz="914400">
              <a:lnSpc>
                <a:spcPct val="110000"/>
              </a:lnSpc>
              <a:spcBef>
                <a:spcPts val="1199"/>
              </a:spcBef>
              <a:spcAft>
                <a:spcPts val="201"/>
              </a:spcAft>
              <a:buClr>
                <a:srgbClr val="4D96C3"/>
              </a:buClr>
              <a:buFont typeface="Calibri"/>
              <a:buChar char=" "/>
              <a:tabLst>
                <a:tab pos="0" algn="l"/>
              </a:tabLst>
            </a:pPr>
            <a:r>
              <a:rPr lang="pl-PL" sz="1900" b="1" strike="noStrike" spc="-1">
                <a:solidFill>
                  <a:srgbClr val="0070C0"/>
                </a:solidFill>
                <a:latin typeface="Franklin Gothic Book"/>
                <a:ea typeface="Franklin Gothic Book"/>
              </a:rPr>
              <a:t>Wymiennik białkowo-tłuszczowy (WBT)</a:t>
            </a:r>
            <a:endParaRPr lang="pl-PL" sz="1900" b="0" strike="noStrike" spc="-1">
              <a:solidFill>
                <a:srgbClr val="000000"/>
              </a:solidFill>
              <a:latin typeface="Arial"/>
            </a:endParaRPr>
          </a:p>
          <a:p>
            <a:pPr marL="91440" indent="-91440" defTabSz="914400">
              <a:lnSpc>
                <a:spcPct val="110000"/>
              </a:lnSpc>
              <a:spcBef>
                <a:spcPts val="1199"/>
              </a:spcBef>
              <a:spcAft>
                <a:spcPts val="201"/>
              </a:spcAft>
              <a:buClr>
                <a:srgbClr val="4D96C3"/>
              </a:buClr>
              <a:buFont typeface="Calibri"/>
              <a:buChar char=" "/>
              <a:tabLst>
                <a:tab pos="0" algn="l"/>
              </a:tabLst>
            </a:pPr>
            <a:r>
              <a:rPr lang="pl-PL" sz="1900" b="0" strike="noStrike" spc="-1">
                <a:solidFill>
                  <a:schemeClr val="dk1">
                    <a:lumMod val="75000"/>
                    <a:lumOff val="25000"/>
                  </a:schemeClr>
                </a:solidFill>
                <a:latin typeface="Franklin Gothic Book"/>
                <a:ea typeface="Franklin Gothic Book"/>
              </a:rPr>
              <a:t>1 WBT = 100 kcal z białek i tłuszczów</a:t>
            </a:r>
            <a:endParaRPr lang="pl-PL" sz="1900" b="0" strike="noStrike" spc="-1">
              <a:solidFill>
                <a:srgbClr val="000000"/>
              </a:solidFill>
              <a:latin typeface="Arial"/>
            </a:endParaRPr>
          </a:p>
          <a:p>
            <a:pPr indent="0" defTabSz="914400">
              <a:lnSpc>
                <a:spcPct val="110000"/>
              </a:lnSpc>
              <a:spcBef>
                <a:spcPts val="1199"/>
              </a:spcBef>
              <a:spcAft>
                <a:spcPts val="201"/>
              </a:spcAft>
              <a:buNone/>
              <a:tabLst>
                <a:tab pos="0" algn="l"/>
              </a:tabLst>
            </a:pPr>
            <a:endParaRPr lang="pl-PL" sz="1600" b="0" strike="noStrike" spc="-1">
              <a:solidFill>
                <a:srgbClr val="000000"/>
              </a:solidFill>
              <a:latin typeface="Arial"/>
            </a:endParaRPr>
          </a:p>
        </p:txBody>
      </p:sp>
      <p:pic>
        <p:nvPicPr>
          <p:cNvPr id="315" name="Obraz 5"/>
          <p:cNvPicPr/>
          <p:nvPr/>
        </p:nvPicPr>
        <p:blipFill>
          <a:blip r:embed="rId2"/>
          <a:stretch/>
        </p:blipFill>
        <p:spPr>
          <a:xfrm>
            <a:off x="3808800" y="4479235"/>
            <a:ext cx="2831802" cy="1913960"/>
          </a:xfrm>
          <a:prstGeom prst="rect">
            <a:avLst/>
          </a:prstGeom>
          <a:ln w="0">
            <a:noFill/>
          </a:ln>
        </p:spPr>
      </p:pic>
      <p:sp>
        <p:nvSpPr>
          <p:cNvPr id="2" name="pole tekstowe 1">
            <a:extLst>
              <a:ext uri="{FF2B5EF4-FFF2-40B4-BE49-F238E27FC236}">
                <a16:creationId xmlns:a16="http://schemas.microsoft.com/office/drawing/2014/main" id="{03015F3A-AA57-A440-E333-E1FFE8308AEF}"/>
              </a:ext>
            </a:extLst>
          </p:cNvPr>
          <p:cNvSpPr txBox="1"/>
          <p:nvPr/>
        </p:nvSpPr>
        <p:spPr>
          <a:xfrm>
            <a:off x="7341404" y="444600"/>
            <a:ext cx="4426226" cy="1200329"/>
          </a:xfrm>
          <a:prstGeom prst="rect">
            <a:avLst/>
          </a:prstGeom>
          <a:noFill/>
        </p:spPr>
        <p:txBody>
          <a:bodyPr wrap="square" rtlCol="0">
            <a:spAutoFit/>
          </a:bodyPr>
          <a:lstStyle/>
          <a:p>
            <a:r>
              <a:rPr lang="pl-PL" sz="3600" b="1" dirty="0">
                <a:solidFill>
                  <a:schemeClr val="bg1"/>
                </a:solidFill>
                <a:latin typeface="+mj-lt"/>
              </a:rPr>
              <a:t>Wpisywanie gram węglowodanów</a:t>
            </a:r>
          </a:p>
        </p:txBody>
      </p:sp>
      <p:pic>
        <p:nvPicPr>
          <p:cNvPr id="4" name="Obraz 3" descr="Obraz zawierający tekst, multimedia, zrzut ekranu, samochód&#10;&#10;Opis wygenerowany automatycznie">
            <a:extLst>
              <a:ext uri="{FF2B5EF4-FFF2-40B4-BE49-F238E27FC236}">
                <a16:creationId xmlns:a16="http://schemas.microsoft.com/office/drawing/2014/main" id="{0F7E5068-78FC-8AB1-A9A0-5A5E678954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0953" y="2647107"/>
            <a:ext cx="4765343" cy="2382672"/>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rostokąt 9">
            <a:extLst>
              <a:ext uri="{FF2B5EF4-FFF2-40B4-BE49-F238E27FC236}">
                <a16:creationId xmlns:a16="http://schemas.microsoft.com/office/drawing/2014/main" id="{F99338A7-305F-4E97-958C-BF50DFECF58E}"/>
              </a:ext>
            </a:extLst>
          </p:cNvPr>
          <p:cNvSpPr/>
          <p:nvPr/>
        </p:nvSpPr>
        <p:spPr>
          <a:xfrm>
            <a:off x="0" y="-214191"/>
            <a:ext cx="419686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ytuł 1">
            <a:extLst>
              <a:ext uri="{FF2B5EF4-FFF2-40B4-BE49-F238E27FC236}">
                <a16:creationId xmlns:a16="http://schemas.microsoft.com/office/drawing/2014/main" id="{2B4F001E-B7EA-4A6A-8B67-4DEC0CD3F4AA}"/>
              </a:ext>
            </a:extLst>
          </p:cNvPr>
          <p:cNvSpPr>
            <a:spLocks noGrp="1"/>
          </p:cNvSpPr>
          <p:nvPr>
            <p:ph type="title"/>
          </p:nvPr>
        </p:nvSpPr>
        <p:spPr>
          <a:xfrm>
            <a:off x="8127872" y="5707348"/>
            <a:ext cx="4983884" cy="936461"/>
          </a:xfrm>
        </p:spPr>
        <p:txBody>
          <a:bodyPr vert="horz" lIns="0" tIns="0" rIns="0" bIns="0" rtlCol="0" anchor="ctr">
            <a:normAutofit/>
          </a:bodyPr>
          <a:lstStyle/>
          <a:p>
            <a:r>
              <a:rPr lang="en-US" sz="2800" spc="750">
                <a:solidFill>
                  <a:schemeClr val="bg1"/>
                </a:solidFill>
              </a:rPr>
              <a:t>węglowodany</a:t>
            </a:r>
          </a:p>
        </p:txBody>
      </p:sp>
      <p:pic>
        <p:nvPicPr>
          <p:cNvPr id="5" name="Picture 50" descr="Image result for wa&amp;zdot;enie posi&amp;lstrok;ku">
            <a:extLst>
              <a:ext uri="{FF2B5EF4-FFF2-40B4-BE49-F238E27FC236}">
                <a16:creationId xmlns:a16="http://schemas.microsoft.com/office/drawing/2014/main" id="{9338C467-B90F-434C-B4E2-24E5D2600C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3483" y="4425859"/>
            <a:ext cx="1878618" cy="2049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az 9">
            <a:extLst>
              <a:ext uri="{FF2B5EF4-FFF2-40B4-BE49-F238E27FC236}">
                <a16:creationId xmlns:a16="http://schemas.microsoft.com/office/drawing/2014/main" id="{B9D1492A-3767-41FE-9FAC-89427FF726C7}"/>
              </a:ext>
            </a:extLst>
          </p:cNvPr>
          <p:cNvPicPr>
            <a:picLocks noChangeAspect="1"/>
          </p:cNvPicPr>
          <p:nvPr/>
        </p:nvPicPr>
        <p:blipFill>
          <a:blip r:embed="rId3"/>
          <a:stretch>
            <a:fillRect/>
          </a:stretch>
        </p:blipFill>
        <p:spPr>
          <a:xfrm>
            <a:off x="953483" y="6298643"/>
            <a:ext cx="1878618" cy="345166"/>
          </a:xfrm>
          <a:prstGeom prst="rect">
            <a:avLst/>
          </a:prstGeom>
          <a:solidFill>
            <a:schemeClr val="bg1"/>
          </a:solidFill>
        </p:spPr>
      </p:pic>
      <p:sp>
        <p:nvSpPr>
          <p:cNvPr id="4" name="pole tekstowe 3">
            <a:extLst>
              <a:ext uri="{FF2B5EF4-FFF2-40B4-BE49-F238E27FC236}">
                <a16:creationId xmlns:a16="http://schemas.microsoft.com/office/drawing/2014/main" id="{DFE9D26A-594D-4CB1-80EF-47C54C82330E}"/>
              </a:ext>
            </a:extLst>
          </p:cNvPr>
          <p:cNvSpPr txBox="1"/>
          <p:nvPr/>
        </p:nvSpPr>
        <p:spPr>
          <a:xfrm>
            <a:off x="236656" y="450212"/>
            <a:ext cx="3859237" cy="3785652"/>
          </a:xfrm>
          <a:prstGeom prst="rect">
            <a:avLst/>
          </a:prstGeom>
          <a:noFill/>
        </p:spPr>
        <p:txBody>
          <a:bodyPr wrap="square" rtlCol="0">
            <a:spAutoFit/>
          </a:bodyPr>
          <a:lstStyle/>
          <a:p>
            <a:r>
              <a:rPr lang="pl-PL" sz="2400" dirty="0">
                <a:solidFill>
                  <a:schemeClr val="bg1"/>
                </a:solidFill>
              </a:rPr>
              <a:t>W cukrzycy należy:</a:t>
            </a:r>
          </a:p>
          <a:p>
            <a:endParaRPr lang="pl-PL" sz="2400" dirty="0">
              <a:solidFill>
                <a:schemeClr val="bg1"/>
              </a:solidFill>
            </a:endParaRPr>
          </a:p>
          <a:p>
            <a:r>
              <a:rPr lang="pl-PL" sz="2400" dirty="0">
                <a:solidFill>
                  <a:schemeClr val="bg1"/>
                </a:solidFill>
              </a:rPr>
              <a:t>*  liczyć ilość węglowodanów</a:t>
            </a:r>
          </a:p>
          <a:p>
            <a:r>
              <a:rPr lang="pl-PL" sz="2400" dirty="0">
                <a:solidFill>
                  <a:schemeClr val="bg1"/>
                </a:solidFill>
              </a:rPr>
              <a:t>  </a:t>
            </a:r>
          </a:p>
          <a:p>
            <a:r>
              <a:rPr lang="pl-PL" sz="2400" dirty="0">
                <a:solidFill>
                  <a:schemeClr val="bg1"/>
                </a:solidFill>
              </a:rPr>
              <a:t>* uwzględniać  wpływ: </a:t>
            </a:r>
          </a:p>
          <a:p>
            <a:endParaRPr lang="pl-PL" sz="2400" dirty="0">
              <a:solidFill>
                <a:schemeClr val="bg1"/>
              </a:solidFill>
            </a:endParaRPr>
          </a:p>
          <a:p>
            <a:pPr marL="285750" indent="-285750">
              <a:buFont typeface="Arial" panose="020B0604020202020204" pitchFamily="34" charset="0"/>
              <a:buChar char="•"/>
            </a:pPr>
            <a:r>
              <a:rPr lang="pl-PL" sz="2400" dirty="0">
                <a:solidFill>
                  <a:schemeClr val="bg1"/>
                </a:solidFill>
              </a:rPr>
              <a:t>indeksu </a:t>
            </a:r>
            <a:r>
              <a:rPr lang="pl-PL" sz="2400" dirty="0" err="1">
                <a:solidFill>
                  <a:schemeClr val="bg1"/>
                </a:solidFill>
              </a:rPr>
              <a:t>glikemicznego</a:t>
            </a:r>
            <a:r>
              <a:rPr lang="pl-PL" sz="2400" dirty="0">
                <a:solidFill>
                  <a:schemeClr val="bg1"/>
                </a:solidFill>
              </a:rPr>
              <a:t>,</a:t>
            </a:r>
          </a:p>
          <a:p>
            <a:pPr marL="285750" indent="-285750">
              <a:buFont typeface="Arial" panose="020B0604020202020204" pitchFamily="34" charset="0"/>
              <a:buChar char="•"/>
            </a:pPr>
            <a:r>
              <a:rPr lang="pl-PL" sz="2400" dirty="0">
                <a:solidFill>
                  <a:schemeClr val="bg1"/>
                </a:solidFill>
              </a:rPr>
              <a:t>białek i tłuszczów</a:t>
            </a:r>
          </a:p>
          <a:p>
            <a:r>
              <a:rPr lang="pl-PL" sz="2400" dirty="0">
                <a:solidFill>
                  <a:schemeClr val="bg1"/>
                </a:solidFill>
              </a:rPr>
              <a:t>na glikemie </a:t>
            </a:r>
            <a:r>
              <a:rPr lang="pl-PL" sz="2400" dirty="0" err="1">
                <a:solidFill>
                  <a:schemeClr val="bg1"/>
                </a:solidFill>
              </a:rPr>
              <a:t>poposiłkowe</a:t>
            </a:r>
            <a:endParaRPr lang="pl-PL" sz="2400" dirty="0">
              <a:solidFill>
                <a:schemeClr val="bg1"/>
              </a:solidFill>
            </a:endParaRPr>
          </a:p>
        </p:txBody>
      </p:sp>
      <p:pic>
        <p:nvPicPr>
          <p:cNvPr id="3" name="Obraz 2" descr="highGI">
            <a:extLst>
              <a:ext uri="{FF2B5EF4-FFF2-40B4-BE49-F238E27FC236}">
                <a16:creationId xmlns:a16="http://schemas.microsoft.com/office/drawing/2014/main" id="{3A27D591-3BCE-A60F-9639-5A1DDB39B58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555003" y="214191"/>
            <a:ext cx="4059624" cy="4294483"/>
          </a:xfrm>
          <a:prstGeom prst="rect">
            <a:avLst/>
          </a:prstGeom>
          <a:noFill/>
          <a:ln>
            <a:noFill/>
          </a:ln>
        </p:spPr>
      </p:pic>
      <p:sp>
        <p:nvSpPr>
          <p:cNvPr id="6" name="PoleTekstowe 7">
            <a:extLst>
              <a:ext uri="{FF2B5EF4-FFF2-40B4-BE49-F238E27FC236}">
                <a16:creationId xmlns:a16="http://schemas.microsoft.com/office/drawing/2014/main" id="{103E955B-F9F3-1F51-6C3F-FDF3F4E2EA54}"/>
              </a:ext>
            </a:extLst>
          </p:cNvPr>
          <p:cNvSpPr txBox="1"/>
          <p:nvPr/>
        </p:nvSpPr>
        <p:spPr>
          <a:xfrm>
            <a:off x="8729279" y="2982506"/>
            <a:ext cx="3353566" cy="3070071"/>
          </a:xfrm>
          <a:prstGeom prst="rect">
            <a:avLst/>
          </a:prstGeom>
          <a:noFill/>
        </p:spPr>
        <p:txBody>
          <a:bodyPr wrap="square" rtlCol="0">
            <a:spAutoFit/>
          </a:bodyPr>
          <a:lstStyle/>
          <a:p>
            <a:pPr defTabSz="685800"/>
            <a:r>
              <a:rPr lang="pl-PL" sz="2000" dirty="0">
                <a:solidFill>
                  <a:prstClr val="black"/>
                </a:solidFill>
                <a:latin typeface="Calibri" panose="020F0502020204030204"/>
              </a:rPr>
              <a:t>Wzrost glikemii po produkcie o wysokim IG</a:t>
            </a:r>
          </a:p>
          <a:p>
            <a:pPr marL="214313" indent="-214313" defTabSz="685800">
              <a:buFontTx/>
              <a:buChar char="-"/>
            </a:pPr>
            <a:r>
              <a:rPr lang="pl-PL" sz="2000" dirty="0">
                <a:solidFill>
                  <a:prstClr val="black"/>
                </a:solidFill>
                <a:latin typeface="Calibri" panose="020F0502020204030204"/>
              </a:rPr>
              <a:t>Niewidoczne wahania glikemii</a:t>
            </a:r>
          </a:p>
          <a:p>
            <a:pPr marL="214313" indent="-214313" defTabSz="685800">
              <a:buFontTx/>
              <a:buChar char="-"/>
            </a:pPr>
            <a:r>
              <a:rPr lang="pl-PL" sz="2000" dirty="0">
                <a:solidFill>
                  <a:prstClr val="black"/>
                </a:solidFill>
                <a:latin typeface="Calibri" panose="020F0502020204030204"/>
              </a:rPr>
              <a:t>Hiperglikemia</a:t>
            </a:r>
          </a:p>
          <a:p>
            <a:pPr marL="214313" indent="-214313" defTabSz="685800">
              <a:buFontTx/>
              <a:buChar char="-"/>
            </a:pPr>
            <a:r>
              <a:rPr lang="pl-PL" sz="2000" dirty="0">
                <a:solidFill>
                  <a:prstClr val="black"/>
                </a:solidFill>
                <a:latin typeface="Calibri" panose="020F0502020204030204"/>
              </a:rPr>
              <a:t>Ryzyko hipoglikemii</a:t>
            </a:r>
          </a:p>
          <a:p>
            <a:pPr marL="214313" indent="-214313" defTabSz="685800">
              <a:buFontTx/>
              <a:buChar char="-"/>
            </a:pPr>
            <a:r>
              <a:rPr lang="pl-PL" sz="2000" dirty="0">
                <a:solidFill>
                  <a:prstClr val="black"/>
                </a:solidFill>
                <a:latin typeface="Calibri" panose="020F0502020204030204"/>
              </a:rPr>
              <a:t>Uczucie głodu</a:t>
            </a:r>
          </a:p>
          <a:p>
            <a:pPr marL="214313" indent="-214313" defTabSz="685800">
              <a:buFontTx/>
              <a:buChar char="-"/>
            </a:pPr>
            <a:r>
              <a:rPr lang="pl-PL" sz="2000" dirty="0">
                <a:solidFill>
                  <a:prstClr val="black"/>
                </a:solidFill>
                <a:latin typeface="Calibri" panose="020F0502020204030204"/>
              </a:rPr>
              <a:t>Nadmierne jedzenie</a:t>
            </a:r>
          </a:p>
          <a:p>
            <a:pPr marL="214313" indent="-214313" defTabSz="685800">
              <a:buFontTx/>
              <a:buChar char="-"/>
            </a:pPr>
            <a:r>
              <a:rPr lang="pl-PL" sz="2000" dirty="0">
                <a:solidFill>
                  <a:prstClr val="black"/>
                </a:solidFill>
                <a:latin typeface="Calibri" panose="020F0502020204030204"/>
              </a:rPr>
              <a:t>Nadwaga/Otyłość</a:t>
            </a:r>
          </a:p>
          <a:p>
            <a:pPr marL="214313" indent="-214313" defTabSz="685800">
              <a:buFontTx/>
              <a:buChar char="-"/>
            </a:pPr>
            <a:endParaRPr lang="pl-PL" sz="1350" dirty="0">
              <a:solidFill>
                <a:prstClr val="black"/>
              </a:solidFill>
              <a:latin typeface="Calibri" panose="020F0502020204030204"/>
            </a:endParaRPr>
          </a:p>
        </p:txBody>
      </p:sp>
      <p:pic>
        <p:nvPicPr>
          <p:cNvPr id="7" name="Symbol zastępczy zawartości 12">
            <a:extLst>
              <a:ext uri="{FF2B5EF4-FFF2-40B4-BE49-F238E27FC236}">
                <a16:creationId xmlns:a16="http://schemas.microsoft.com/office/drawing/2014/main" id="{5C667F0C-56B9-79CB-424F-6A5532E40BF1}"/>
              </a:ext>
            </a:extLst>
          </p:cNvPr>
          <p:cNvPicPr>
            <a:picLocks noChangeAspect="1"/>
          </p:cNvPicPr>
          <p:nvPr/>
        </p:nvPicPr>
        <p:blipFill rotWithShape="1">
          <a:blip r:embed="rId5"/>
          <a:srcRect t="23820" r="53431" b="19535"/>
          <a:stretch/>
        </p:blipFill>
        <p:spPr>
          <a:xfrm>
            <a:off x="8729279" y="45914"/>
            <a:ext cx="3353566" cy="2294545"/>
          </a:xfrm>
          <a:prstGeom prst="rect">
            <a:avLst/>
          </a:prstGeom>
        </p:spPr>
      </p:pic>
    </p:spTree>
    <p:extLst>
      <p:ext uri="{BB962C8B-B14F-4D97-AF65-F5344CB8AC3E}">
        <p14:creationId xmlns:p14="http://schemas.microsoft.com/office/powerpoint/2010/main" val="29134298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tekstu 9">
            <a:extLst>
              <a:ext uri="{FF2B5EF4-FFF2-40B4-BE49-F238E27FC236}">
                <a16:creationId xmlns:a16="http://schemas.microsoft.com/office/drawing/2014/main" id="{5B079B77-4565-7BDF-2BDF-8C1D3493410A}"/>
              </a:ext>
            </a:extLst>
          </p:cNvPr>
          <p:cNvSpPr>
            <a:spLocks noGrp="1"/>
          </p:cNvSpPr>
          <p:nvPr>
            <p:ph type="body" idx="1"/>
          </p:nvPr>
        </p:nvSpPr>
        <p:spPr>
          <a:xfrm>
            <a:off x="1036319" y="1795457"/>
            <a:ext cx="4639736" cy="514349"/>
          </a:xfrm>
        </p:spPr>
        <p:txBody>
          <a:bodyPr/>
          <a:lstStyle/>
          <a:p>
            <a:r>
              <a:rPr lang="pl-PL" b="1" dirty="0">
                <a:solidFill>
                  <a:srgbClr val="C00000"/>
                </a:solidFill>
              </a:rPr>
              <a:t>Wysoki IG &gt;70</a:t>
            </a:r>
          </a:p>
        </p:txBody>
      </p:sp>
      <p:sp>
        <p:nvSpPr>
          <p:cNvPr id="5" name="Symbol zastępczy zawartości 4">
            <a:extLst>
              <a:ext uri="{FF2B5EF4-FFF2-40B4-BE49-F238E27FC236}">
                <a16:creationId xmlns:a16="http://schemas.microsoft.com/office/drawing/2014/main" id="{68B388E6-65AF-A460-965B-463B15ACD198}"/>
              </a:ext>
            </a:extLst>
          </p:cNvPr>
          <p:cNvSpPr>
            <a:spLocks noGrp="1"/>
          </p:cNvSpPr>
          <p:nvPr>
            <p:ph sz="half" idx="2"/>
          </p:nvPr>
        </p:nvSpPr>
        <p:spPr>
          <a:xfrm>
            <a:off x="1313389" y="2399057"/>
            <a:ext cx="4639736" cy="4008644"/>
          </a:xfrm>
        </p:spPr>
        <p:txBody>
          <a:bodyPr>
            <a:normAutofit/>
          </a:bodyPr>
          <a:lstStyle/>
          <a:p>
            <a:r>
              <a:rPr lang="pl-PL" sz="2400" dirty="0"/>
              <a:t>Ryż biały</a:t>
            </a:r>
          </a:p>
          <a:p>
            <a:r>
              <a:rPr lang="pl-PL" sz="2400" dirty="0"/>
              <a:t>Bagietka</a:t>
            </a:r>
          </a:p>
          <a:p>
            <a:r>
              <a:rPr lang="pl-PL" sz="2400" dirty="0"/>
              <a:t>Banan dojrzały</a:t>
            </a:r>
          </a:p>
          <a:p>
            <a:r>
              <a:rPr lang="pl-PL" sz="2400" dirty="0"/>
              <a:t>Kasza </a:t>
            </a:r>
            <a:r>
              <a:rPr lang="pl-PL" sz="2400" dirty="0" err="1"/>
              <a:t>kus-kus</a:t>
            </a:r>
            <a:r>
              <a:rPr lang="pl-PL" sz="2400" dirty="0"/>
              <a:t>/manna</a:t>
            </a:r>
          </a:p>
          <a:p>
            <a:r>
              <a:rPr lang="pl-PL" sz="2400" dirty="0"/>
              <a:t>Płatki kukurydziane</a:t>
            </a:r>
          </a:p>
          <a:p>
            <a:r>
              <a:rPr lang="pl-PL" sz="2400" dirty="0"/>
              <a:t>Marchew gotowana</a:t>
            </a:r>
          </a:p>
          <a:p>
            <a:r>
              <a:rPr lang="pl-PL" sz="2400" dirty="0"/>
              <a:t>Sok owocowy</a:t>
            </a:r>
          </a:p>
          <a:p>
            <a:endParaRPr lang="pl-PL" dirty="0"/>
          </a:p>
        </p:txBody>
      </p:sp>
      <p:sp>
        <p:nvSpPr>
          <p:cNvPr id="11" name="Symbol zastępczy tekstu 10">
            <a:extLst>
              <a:ext uri="{FF2B5EF4-FFF2-40B4-BE49-F238E27FC236}">
                <a16:creationId xmlns:a16="http://schemas.microsoft.com/office/drawing/2014/main" id="{03FFE8E2-FBBB-535C-ECE9-906A93031567}"/>
              </a:ext>
            </a:extLst>
          </p:cNvPr>
          <p:cNvSpPr>
            <a:spLocks noGrp="1"/>
          </p:cNvSpPr>
          <p:nvPr>
            <p:ph type="body" sz="quarter" idx="3"/>
          </p:nvPr>
        </p:nvSpPr>
        <p:spPr>
          <a:xfrm>
            <a:off x="6515946" y="1884708"/>
            <a:ext cx="2629381" cy="514349"/>
          </a:xfrm>
        </p:spPr>
        <p:txBody>
          <a:bodyPr/>
          <a:lstStyle/>
          <a:p>
            <a:r>
              <a:rPr lang="pl-PL" b="1" dirty="0">
                <a:solidFill>
                  <a:schemeClr val="accent5">
                    <a:lumMod val="75000"/>
                  </a:schemeClr>
                </a:solidFill>
              </a:rPr>
              <a:t>Niski/średni IG </a:t>
            </a:r>
          </a:p>
        </p:txBody>
      </p:sp>
      <p:sp>
        <p:nvSpPr>
          <p:cNvPr id="12" name="Symbol zastępczy zawartości 11">
            <a:extLst>
              <a:ext uri="{FF2B5EF4-FFF2-40B4-BE49-F238E27FC236}">
                <a16:creationId xmlns:a16="http://schemas.microsoft.com/office/drawing/2014/main" id="{A9A82B2C-3E8B-82A0-8DA4-3C79386D51D9}"/>
              </a:ext>
            </a:extLst>
          </p:cNvPr>
          <p:cNvSpPr>
            <a:spLocks noGrp="1"/>
          </p:cNvSpPr>
          <p:nvPr>
            <p:ph sz="quarter" idx="4"/>
          </p:nvPr>
        </p:nvSpPr>
        <p:spPr>
          <a:xfrm>
            <a:off x="6391276" y="2399057"/>
            <a:ext cx="4639736" cy="3583885"/>
          </a:xfrm>
        </p:spPr>
        <p:txBody>
          <a:bodyPr>
            <a:noAutofit/>
          </a:bodyPr>
          <a:lstStyle/>
          <a:p>
            <a:r>
              <a:rPr lang="pl-PL" sz="2400" dirty="0"/>
              <a:t>Ryż brązowy</a:t>
            </a:r>
          </a:p>
          <a:p>
            <a:r>
              <a:rPr lang="pl-PL" sz="2400" dirty="0"/>
              <a:t>Chleb razowy/ chleb niski IG</a:t>
            </a:r>
          </a:p>
          <a:p>
            <a:r>
              <a:rPr lang="pl-PL" sz="2400" dirty="0"/>
              <a:t>Banan zielony</a:t>
            </a:r>
          </a:p>
          <a:p>
            <a:r>
              <a:rPr lang="pl-PL" sz="2400" dirty="0"/>
              <a:t>Kasza gryczana</a:t>
            </a:r>
          </a:p>
          <a:p>
            <a:r>
              <a:rPr lang="pl-PL" sz="2400" dirty="0"/>
              <a:t>Płatki owsiane</a:t>
            </a:r>
          </a:p>
          <a:p>
            <a:r>
              <a:rPr lang="pl-PL" sz="2400" dirty="0"/>
              <a:t>Marchew surowa</a:t>
            </a:r>
          </a:p>
          <a:p>
            <a:r>
              <a:rPr lang="pl-PL" sz="2400" dirty="0"/>
              <a:t>Sok warzywny</a:t>
            </a:r>
          </a:p>
        </p:txBody>
      </p:sp>
      <p:cxnSp>
        <p:nvCxnSpPr>
          <p:cNvPr id="14" name="Łącznik prosty ze strzałką 13">
            <a:extLst>
              <a:ext uri="{FF2B5EF4-FFF2-40B4-BE49-F238E27FC236}">
                <a16:creationId xmlns:a16="http://schemas.microsoft.com/office/drawing/2014/main" id="{D655BFC7-FAFE-FE33-1EC7-44323CB74F31}"/>
              </a:ext>
            </a:extLst>
          </p:cNvPr>
          <p:cNvCxnSpPr/>
          <p:nvPr/>
        </p:nvCxnSpPr>
        <p:spPr>
          <a:xfrm>
            <a:off x="4629151" y="2667000"/>
            <a:ext cx="117157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Łącznik prosty ze strzałką 14">
            <a:extLst>
              <a:ext uri="{FF2B5EF4-FFF2-40B4-BE49-F238E27FC236}">
                <a16:creationId xmlns:a16="http://schemas.microsoft.com/office/drawing/2014/main" id="{D602DDE6-96E2-C8E5-35AA-560A5C1B62FF}"/>
              </a:ext>
            </a:extLst>
          </p:cNvPr>
          <p:cNvCxnSpPr/>
          <p:nvPr/>
        </p:nvCxnSpPr>
        <p:spPr>
          <a:xfrm>
            <a:off x="4714876" y="3786809"/>
            <a:ext cx="117157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Łącznik prosty ze strzałką 15">
            <a:extLst>
              <a:ext uri="{FF2B5EF4-FFF2-40B4-BE49-F238E27FC236}">
                <a16:creationId xmlns:a16="http://schemas.microsoft.com/office/drawing/2014/main" id="{E4D29707-37AD-5958-3D39-1B8F05AEE3BF}"/>
              </a:ext>
            </a:extLst>
          </p:cNvPr>
          <p:cNvCxnSpPr/>
          <p:nvPr/>
        </p:nvCxnSpPr>
        <p:spPr>
          <a:xfrm>
            <a:off x="4714876" y="4935607"/>
            <a:ext cx="117157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Łącznik prosty ze strzałką 16">
            <a:extLst>
              <a:ext uri="{FF2B5EF4-FFF2-40B4-BE49-F238E27FC236}">
                <a16:creationId xmlns:a16="http://schemas.microsoft.com/office/drawing/2014/main" id="{14ED22F3-F779-2119-9D51-5174A7266808}"/>
              </a:ext>
            </a:extLst>
          </p:cNvPr>
          <p:cNvCxnSpPr/>
          <p:nvPr/>
        </p:nvCxnSpPr>
        <p:spPr>
          <a:xfrm>
            <a:off x="4714876" y="4419481"/>
            <a:ext cx="117157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Łącznik prosty ze strzałką 17">
            <a:extLst>
              <a:ext uri="{FF2B5EF4-FFF2-40B4-BE49-F238E27FC236}">
                <a16:creationId xmlns:a16="http://schemas.microsoft.com/office/drawing/2014/main" id="{4D9ED237-3791-D2C3-8146-484E409F8EFE}"/>
              </a:ext>
            </a:extLst>
          </p:cNvPr>
          <p:cNvCxnSpPr/>
          <p:nvPr/>
        </p:nvCxnSpPr>
        <p:spPr>
          <a:xfrm>
            <a:off x="4714876" y="3364810"/>
            <a:ext cx="117157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Łącznik prosty ze strzałką 18">
            <a:extLst>
              <a:ext uri="{FF2B5EF4-FFF2-40B4-BE49-F238E27FC236}">
                <a16:creationId xmlns:a16="http://schemas.microsoft.com/office/drawing/2014/main" id="{B05075B8-C769-F9E1-3A00-AF66BB1563EB}"/>
              </a:ext>
            </a:extLst>
          </p:cNvPr>
          <p:cNvCxnSpPr/>
          <p:nvPr/>
        </p:nvCxnSpPr>
        <p:spPr>
          <a:xfrm>
            <a:off x="4629151" y="5528641"/>
            <a:ext cx="117157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Łącznik prosty ze strzałką 19">
            <a:extLst>
              <a:ext uri="{FF2B5EF4-FFF2-40B4-BE49-F238E27FC236}">
                <a16:creationId xmlns:a16="http://schemas.microsoft.com/office/drawing/2014/main" id="{F9EC6CAE-3B16-6670-D78E-BFC6E244C279}"/>
              </a:ext>
            </a:extLst>
          </p:cNvPr>
          <p:cNvCxnSpPr/>
          <p:nvPr/>
        </p:nvCxnSpPr>
        <p:spPr>
          <a:xfrm>
            <a:off x="4504480" y="6091444"/>
            <a:ext cx="117157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2" name="Symbol zastępczy zawartości 6">
            <a:extLst>
              <a:ext uri="{FF2B5EF4-FFF2-40B4-BE49-F238E27FC236}">
                <a16:creationId xmlns:a16="http://schemas.microsoft.com/office/drawing/2014/main" id="{EC559A8E-29A8-F26A-D55E-D22A7549216A}"/>
              </a:ext>
            </a:extLst>
          </p:cNvPr>
          <p:cNvPicPr>
            <a:picLocks noChangeAspect="1"/>
          </p:cNvPicPr>
          <p:nvPr/>
        </p:nvPicPr>
        <p:blipFill rotWithShape="1">
          <a:blip r:embed="rId2"/>
          <a:srcRect l="31863" t="17720" r="2206" b="12564"/>
          <a:stretch/>
        </p:blipFill>
        <p:spPr>
          <a:xfrm>
            <a:off x="8923082" y="4419481"/>
            <a:ext cx="3076760" cy="1830043"/>
          </a:xfrm>
          <a:prstGeom prst="rect">
            <a:avLst/>
          </a:prstGeom>
        </p:spPr>
      </p:pic>
      <p:sp>
        <p:nvSpPr>
          <p:cNvPr id="7" name="pole tekstowe 6">
            <a:extLst>
              <a:ext uri="{FF2B5EF4-FFF2-40B4-BE49-F238E27FC236}">
                <a16:creationId xmlns:a16="http://schemas.microsoft.com/office/drawing/2014/main" id="{B6B7706D-A8FA-7F48-81C9-64158E309B20}"/>
              </a:ext>
            </a:extLst>
          </p:cNvPr>
          <p:cNvSpPr txBox="1"/>
          <p:nvPr/>
        </p:nvSpPr>
        <p:spPr>
          <a:xfrm>
            <a:off x="273223" y="450296"/>
            <a:ext cx="11359805" cy="1077218"/>
          </a:xfrm>
          <a:prstGeom prst="rect">
            <a:avLst/>
          </a:prstGeom>
          <a:noFill/>
        </p:spPr>
        <p:txBody>
          <a:bodyPr wrap="square">
            <a:spAutoFit/>
          </a:bodyPr>
          <a:lstStyle/>
          <a:p>
            <a:r>
              <a:rPr lang="pl-PL" sz="3200" dirty="0"/>
              <a:t>Indeks </a:t>
            </a:r>
            <a:r>
              <a:rPr lang="pl-PL" sz="3200" dirty="0" err="1"/>
              <a:t>glikemiczny</a:t>
            </a:r>
            <a:r>
              <a:rPr lang="pl-PL" sz="3200" dirty="0"/>
              <a:t> zależy od stopnia dojrzałości, metody obróbki i przetwarzania, zawartości błonnika, białek i tłuszczów</a:t>
            </a:r>
          </a:p>
        </p:txBody>
      </p:sp>
    </p:spTree>
    <p:extLst>
      <p:ext uri="{BB962C8B-B14F-4D97-AF65-F5344CB8AC3E}">
        <p14:creationId xmlns:p14="http://schemas.microsoft.com/office/powerpoint/2010/main" val="7945874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00A8F94-95EA-7EF6-971E-87855DBD65CC}"/>
              </a:ext>
            </a:extLst>
          </p:cNvPr>
          <p:cNvSpPr>
            <a:spLocks noGrp="1"/>
          </p:cNvSpPr>
          <p:nvPr>
            <p:ph type="title"/>
          </p:nvPr>
        </p:nvSpPr>
        <p:spPr>
          <a:xfrm>
            <a:off x="1282700" y="294862"/>
            <a:ext cx="10240903" cy="1233488"/>
          </a:xfrm>
          <a:ln w="38100">
            <a:solidFill>
              <a:schemeClr val="tx1"/>
            </a:solidFill>
          </a:ln>
        </p:spPr>
        <p:txBody>
          <a:bodyPr>
            <a:normAutofit/>
          </a:bodyPr>
          <a:lstStyle/>
          <a:p>
            <a:r>
              <a:rPr lang="pl-PL" dirty="0"/>
              <a:t>Izomery trans kwasów tłuszczowych nasyconych – należy unikać</a:t>
            </a:r>
          </a:p>
        </p:txBody>
      </p:sp>
      <p:sp>
        <p:nvSpPr>
          <p:cNvPr id="7" name="Symbol zastępczy zawartości 6">
            <a:extLst>
              <a:ext uri="{FF2B5EF4-FFF2-40B4-BE49-F238E27FC236}">
                <a16:creationId xmlns:a16="http://schemas.microsoft.com/office/drawing/2014/main" id="{3E740EEE-FB23-5099-CC61-6ED576F3AAE9}"/>
              </a:ext>
            </a:extLst>
          </p:cNvPr>
          <p:cNvSpPr>
            <a:spLocks noGrp="1"/>
          </p:cNvSpPr>
          <p:nvPr>
            <p:ph idx="1"/>
          </p:nvPr>
        </p:nvSpPr>
        <p:spPr>
          <a:xfrm>
            <a:off x="344391" y="1912668"/>
            <a:ext cx="8571009" cy="3760891"/>
          </a:xfrm>
        </p:spPr>
        <p:txBody>
          <a:bodyPr>
            <a:noAutofit/>
          </a:bodyPr>
          <a:lstStyle/>
          <a:p>
            <a:r>
              <a:rPr lang="pl-PL" sz="2000" dirty="0"/>
              <a:t>Obniżają stężenie „dobrego cholesterolu” HDL</a:t>
            </a:r>
          </a:p>
          <a:p>
            <a:r>
              <a:rPr lang="pl-PL" sz="2000" dirty="0"/>
              <a:t>Podwyższają stężenie „złego cholesterolu” LDL</a:t>
            </a:r>
          </a:p>
          <a:p>
            <a:r>
              <a:rPr lang="pl-PL" sz="2000" dirty="0"/>
              <a:t>Zwiększają ryzyko miażdżycy – zawału, udaru</a:t>
            </a:r>
          </a:p>
          <a:p>
            <a:endParaRPr lang="pl-PL" sz="2000" dirty="0"/>
          </a:p>
          <a:p>
            <a:r>
              <a:rPr lang="pl-PL" sz="2000" dirty="0"/>
              <a:t>Powstają w procesie technologicznym zwanym utwardzaniem, z ciekłych olejów otrzymujemy tłuszcze o konsystencji stałej.</a:t>
            </a:r>
          </a:p>
          <a:p>
            <a:r>
              <a:rPr lang="pl-PL" sz="2000" dirty="0">
                <a:solidFill>
                  <a:srgbClr val="C00000"/>
                </a:solidFill>
              </a:rPr>
              <a:t>Używa się do wyrobów cukierniczych, ciastek, batoników, tanich margaryn, smażenia produktów typu fast food</a:t>
            </a:r>
          </a:p>
        </p:txBody>
      </p:sp>
      <p:pic>
        <p:nvPicPr>
          <p:cNvPr id="9" name="Obraz 8">
            <a:extLst>
              <a:ext uri="{FF2B5EF4-FFF2-40B4-BE49-F238E27FC236}">
                <a16:creationId xmlns:a16="http://schemas.microsoft.com/office/drawing/2014/main" id="{81437AFE-B076-DFED-4D38-A26D4A314112}"/>
              </a:ext>
            </a:extLst>
          </p:cNvPr>
          <p:cNvPicPr>
            <a:picLocks noChangeAspect="1"/>
          </p:cNvPicPr>
          <p:nvPr/>
        </p:nvPicPr>
        <p:blipFill rotWithShape="1">
          <a:blip r:embed="rId2"/>
          <a:srcRect l="58958" t="25000" r="4687" b="33889"/>
          <a:stretch/>
        </p:blipFill>
        <p:spPr>
          <a:xfrm>
            <a:off x="8734425" y="4288885"/>
            <a:ext cx="3324225" cy="2114551"/>
          </a:xfrm>
          <a:prstGeom prst="rect">
            <a:avLst/>
          </a:prstGeom>
        </p:spPr>
      </p:pic>
      <p:sp>
        <p:nvSpPr>
          <p:cNvPr id="10" name="Dymek mowy: owalny 9">
            <a:extLst>
              <a:ext uri="{FF2B5EF4-FFF2-40B4-BE49-F238E27FC236}">
                <a16:creationId xmlns:a16="http://schemas.microsoft.com/office/drawing/2014/main" id="{1E077DE6-2B19-BE2D-CC3F-B6CEDE468BE1}"/>
              </a:ext>
            </a:extLst>
          </p:cNvPr>
          <p:cNvSpPr/>
          <p:nvPr/>
        </p:nvSpPr>
        <p:spPr>
          <a:xfrm>
            <a:off x="4127637" y="5521469"/>
            <a:ext cx="3676650" cy="996949"/>
          </a:xfrm>
          <a:prstGeom prst="wedgeEllipseCallout">
            <a:avLst>
              <a:gd name="adj1" fmla="val 120697"/>
              <a:gd name="adj2" fmla="val -182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ole tekstowe 10">
            <a:extLst>
              <a:ext uri="{FF2B5EF4-FFF2-40B4-BE49-F238E27FC236}">
                <a16:creationId xmlns:a16="http://schemas.microsoft.com/office/drawing/2014/main" id="{708CE015-2377-0449-95CE-A0F756AD7C22}"/>
              </a:ext>
            </a:extLst>
          </p:cNvPr>
          <p:cNvSpPr txBox="1"/>
          <p:nvPr/>
        </p:nvSpPr>
        <p:spPr>
          <a:xfrm>
            <a:off x="5057775" y="5521469"/>
            <a:ext cx="2076450" cy="646331"/>
          </a:xfrm>
          <a:prstGeom prst="rect">
            <a:avLst/>
          </a:prstGeom>
          <a:noFill/>
        </p:spPr>
        <p:txBody>
          <a:bodyPr wrap="square" rtlCol="0">
            <a:spAutoFit/>
          </a:bodyPr>
          <a:lstStyle/>
          <a:p>
            <a:r>
              <a:rPr lang="pl-PL" dirty="0">
                <a:solidFill>
                  <a:schemeClr val="bg1"/>
                </a:solidFill>
              </a:rPr>
              <a:t>Miażdżyca – zwężone naczynie</a:t>
            </a:r>
          </a:p>
        </p:txBody>
      </p:sp>
    </p:spTree>
    <p:extLst>
      <p:ext uri="{BB962C8B-B14F-4D97-AF65-F5344CB8AC3E}">
        <p14:creationId xmlns:p14="http://schemas.microsoft.com/office/powerpoint/2010/main" val="13295591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CF8EC60-C4D8-7063-8523-3125268E9AF3}"/>
              </a:ext>
            </a:extLst>
          </p:cNvPr>
          <p:cNvSpPr txBox="1">
            <a:spLocks/>
          </p:cNvSpPr>
          <p:nvPr/>
        </p:nvSpPr>
        <p:spPr>
          <a:xfrm>
            <a:off x="493090" y="223837"/>
            <a:ext cx="9971709" cy="1419427"/>
          </a:xfrm>
          <a:prstGeom prst="rect">
            <a:avLst/>
          </a:prstGeom>
          <a:ln w="38100">
            <a:solidFill>
              <a:schemeClr val="tx1"/>
            </a:solidFill>
          </a:ln>
        </p:spPr>
        <p:txBody>
          <a:bodyPr>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l-PL" sz="2800" dirty="0"/>
              <a:t>Zbilansowany posiłek- </a:t>
            </a:r>
            <a:br>
              <a:rPr lang="pl-PL" sz="2800" dirty="0"/>
            </a:br>
            <a:r>
              <a:rPr lang="pl-PL" sz="2800" dirty="0"/>
              <a:t>na każde </a:t>
            </a:r>
            <a:r>
              <a:rPr lang="pl-PL" sz="2800" b="1" dirty="0">
                <a:solidFill>
                  <a:srgbClr val="FF0000"/>
                </a:solidFill>
              </a:rPr>
              <a:t>20-30g (80-120kcal) węglowodanów </a:t>
            </a:r>
            <a:r>
              <a:rPr lang="pl-PL" sz="2800" dirty="0"/>
              <a:t>dodaj </a:t>
            </a:r>
            <a:r>
              <a:rPr lang="pl-PL" sz="2800" b="1" dirty="0">
                <a:solidFill>
                  <a:srgbClr val="FF0000"/>
                </a:solidFill>
              </a:rPr>
              <a:t>100kcal z białka i tłuszczu</a:t>
            </a:r>
          </a:p>
        </p:txBody>
      </p:sp>
      <p:sp>
        <p:nvSpPr>
          <p:cNvPr id="3" name="Tytuł 1">
            <a:extLst>
              <a:ext uri="{FF2B5EF4-FFF2-40B4-BE49-F238E27FC236}">
                <a16:creationId xmlns:a16="http://schemas.microsoft.com/office/drawing/2014/main" id="{872A573E-437B-9DC2-F8BF-CDE0762B540B}"/>
              </a:ext>
            </a:extLst>
          </p:cNvPr>
          <p:cNvSpPr txBox="1">
            <a:spLocks/>
          </p:cNvSpPr>
          <p:nvPr/>
        </p:nvSpPr>
        <p:spPr>
          <a:xfrm>
            <a:off x="433902" y="2501780"/>
            <a:ext cx="5463210" cy="1325563"/>
          </a:xfrm>
          <a:prstGeom prst="rect">
            <a:avLst/>
          </a:prstGeom>
          <a:ln w="38100">
            <a:solidFill>
              <a:schemeClr val="tx1"/>
            </a:solidFill>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pl-PL" sz="2800" dirty="0"/>
              <a:t>Nie przekraczaj 60g węglowodanów/posiłek</a:t>
            </a:r>
          </a:p>
        </p:txBody>
      </p:sp>
      <p:sp>
        <p:nvSpPr>
          <p:cNvPr id="4" name="Tytuł 1">
            <a:extLst>
              <a:ext uri="{FF2B5EF4-FFF2-40B4-BE49-F238E27FC236}">
                <a16:creationId xmlns:a16="http://schemas.microsoft.com/office/drawing/2014/main" id="{B26DCEB6-B09E-DA69-3996-FE81C771F2C2}"/>
              </a:ext>
            </a:extLst>
          </p:cNvPr>
          <p:cNvSpPr txBox="1">
            <a:spLocks/>
          </p:cNvSpPr>
          <p:nvPr/>
        </p:nvSpPr>
        <p:spPr>
          <a:xfrm>
            <a:off x="431005" y="4775179"/>
            <a:ext cx="5466107" cy="836013"/>
          </a:xfrm>
          <a:prstGeom prst="rect">
            <a:avLst/>
          </a:prstGeom>
          <a:ln w="38100">
            <a:solidFill>
              <a:schemeClr val="tx1"/>
            </a:solidFill>
          </a:ln>
        </p:spPr>
        <p:txBody>
          <a:bodyPr vert="horz" lIns="91440" tIns="45720" rIns="91440" bIns="45720" rtlCol="0" anchor="ctr">
            <a:normAutofit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pl-PL" sz="2800" dirty="0"/>
              <a:t>Zjadaj 5 posiłków w odstępach co ok. 3 godziny</a:t>
            </a:r>
          </a:p>
        </p:txBody>
      </p:sp>
      <p:pic>
        <p:nvPicPr>
          <p:cNvPr id="7" name="Obraz 6" descr="Obraz zawierający tekst, jedzenie, warzywo, Kuchnia&#10;&#10;Opis wygenerowany automatycznie">
            <a:extLst>
              <a:ext uri="{FF2B5EF4-FFF2-40B4-BE49-F238E27FC236}">
                <a16:creationId xmlns:a16="http://schemas.microsoft.com/office/drawing/2014/main" id="{42539B02-11F1-9CE2-A00D-C9B89431E9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6136" y="2393816"/>
            <a:ext cx="3459163" cy="3459163"/>
          </a:xfrm>
          <a:prstGeom prst="rect">
            <a:avLst/>
          </a:prstGeom>
        </p:spPr>
      </p:pic>
    </p:spTree>
    <p:extLst>
      <p:ext uri="{BB962C8B-B14F-4D97-AF65-F5344CB8AC3E}">
        <p14:creationId xmlns:p14="http://schemas.microsoft.com/office/powerpoint/2010/main" val="34274051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ymbol zastępczy zawartości 3">
            <a:extLst>
              <a:ext uri="{FF2B5EF4-FFF2-40B4-BE49-F238E27FC236}">
                <a16:creationId xmlns:a16="http://schemas.microsoft.com/office/drawing/2014/main" id="{C1CE4C2D-BB52-0E79-D777-B1FBDFAE5C43}"/>
              </a:ext>
            </a:extLst>
          </p:cNvPr>
          <p:cNvPicPr>
            <a:picLocks/>
          </p:cNvPicPr>
          <p:nvPr/>
        </p:nvPicPr>
        <p:blipFill>
          <a:blip r:embed="rId2"/>
          <a:stretch>
            <a:fillRect/>
          </a:stretch>
        </p:blipFill>
        <p:spPr>
          <a:xfrm>
            <a:off x="4314617" y="1189519"/>
            <a:ext cx="7724776" cy="5124450"/>
          </a:xfrm>
          <a:prstGeom prst="rect">
            <a:avLst/>
          </a:prstGeom>
        </p:spPr>
      </p:pic>
      <p:pic>
        <p:nvPicPr>
          <p:cNvPr id="5" name="Obraz 4">
            <a:extLst>
              <a:ext uri="{FF2B5EF4-FFF2-40B4-BE49-F238E27FC236}">
                <a16:creationId xmlns:a16="http://schemas.microsoft.com/office/drawing/2014/main" id="{B3B4C609-8D54-F26C-5D80-30AE3DD54BAD}"/>
              </a:ext>
            </a:extLst>
          </p:cNvPr>
          <p:cNvPicPr>
            <a:picLocks noChangeAspect="1"/>
          </p:cNvPicPr>
          <p:nvPr/>
        </p:nvPicPr>
        <p:blipFill>
          <a:blip r:embed="rId3"/>
          <a:stretch>
            <a:fillRect/>
          </a:stretch>
        </p:blipFill>
        <p:spPr>
          <a:xfrm>
            <a:off x="76199" y="1828800"/>
            <a:ext cx="4165531" cy="4293703"/>
          </a:xfrm>
          <a:prstGeom prst="rect">
            <a:avLst/>
          </a:prstGeom>
        </p:spPr>
      </p:pic>
      <p:sp>
        <p:nvSpPr>
          <p:cNvPr id="6" name="pole tekstowe 5">
            <a:extLst>
              <a:ext uri="{FF2B5EF4-FFF2-40B4-BE49-F238E27FC236}">
                <a16:creationId xmlns:a16="http://schemas.microsoft.com/office/drawing/2014/main" id="{DA18BF51-47C9-93D2-FCFD-C3AB2AF43D0A}"/>
              </a:ext>
            </a:extLst>
          </p:cNvPr>
          <p:cNvSpPr txBox="1"/>
          <p:nvPr/>
        </p:nvSpPr>
        <p:spPr>
          <a:xfrm>
            <a:off x="1808921" y="359539"/>
            <a:ext cx="7573618" cy="646331"/>
          </a:xfrm>
          <a:prstGeom prst="rect">
            <a:avLst/>
          </a:prstGeom>
          <a:noFill/>
        </p:spPr>
        <p:txBody>
          <a:bodyPr wrap="square">
            <a:spAutoFit/>
          </a:bodyPr>
          <a:lstStyle/>
          <a:p>
            <a:r>
              <a:rPr lang="pl-PL" sz="3600" b="1" dirty="0"/>
              <a:t>Co jeść żeby być sytym i nie tyć?</a:t>
            </a:r>
          </a:p>
        </p:txBody>
      </p:sp>
    </p:spTree>
    <p:extLst>
      <p:ext uri="{BB962C8B-B14F-4D97-AF65-F5344CB8AC3E}">
        <p14:creationId xmlns:p14="http://schemas.microsoft.com/office/powerpoint/2010/main" val="42206248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5A9D8B2D-0B05-A577-A343-E0C1A2C4DBB4}"/>
              </a:ext>
            </a:extLst>
          </p:cNvPr>
          <p:cNvSpPr>
            <a:spLocks noGrp="1" noChangeArrowheads="1"/>
          </p:cNvSpPr>
          <p:nvPr>
            <p:ph type="title"/>
          </p:nvPr>
        </p:nvSpPr>
        <p:spPr>
          <a:xfrm>
            <a:off x="914400" y="436839"/>
            <a:ext cx="10363200" cy="1143000"/>
          </a:xfrm>
          <a:ln w="38100">
            <a:solidFill>
              <a:schemeClr val="tx1"/>
            </a:solidFill>
          </a:ln>
        </p:spPr>
        <p:txBody>
          <a:bodyPr/>
          <a:lstStyle/>
          <a:p>
            <a:pPr eaLnBrk="1" hangingPunct="1"/>
            <a:r>
              <a:rPr lang="pl-PL" altLang="pl-PL" sz="3400" dirty="0"/>
              <a:t>          Zalecana dieta śródziemnomorska</a:t>
            </a:r>
          </a:p>
        </p:txBody>
      </p:sp>
      <p:sp>
        <p:nvSpPr>
          <p:cNvPr id="14339" name="Rectangle 3">
            <a:extLst>
              <a:ext uri="{FF2B5EF4-FFF2-40B4-BE49-F238E27FC236}">
                <a16:creationId xmlns:a16="http://schemas.microsoft.com/office/drawing/2014/main" id="{BCD19044-5874-CC2E-4DDB-E8B689B9E0FA}"/>
              </a:ext>
            </a:extLst>
          </p:cNvPr>
          <p:cNvSpPr>
            <a:spLocks noGrp="1" noChangeArrowheads="1"/>
          </p:cNvSpPr>
          <p:nvPr>
            <p:ph type="body" sz="half" idx="1"/>
          </p:nvPr>
        </p:nvSpPr>
        <p:spPr>
          <a:xfrm>
            <a:off x="362777" y="1895061"/>
            <a:ext cx="8542683" cy="4777409"/>
          </a:xfrm>
        </p:spPr>
        <p:txBody>
          <a:bodyPr>
            <a:normAutofit/>
          </a:bodyPr>
          <a:lstStyle/>
          <a:p>
            <a:pPr eaLnBrk="1" hangingPunct="1">
              <a:buFont typeface="Wingdings" panose="05000000000000000000" pitchFamily="2" charset="2"/>
              <a:buNone/>
            </a:pPr>
            <a:r>
              <a:rPr lang="pl-PL" altLang="pl-PL" sz="2400" dirty="0"/>
              <a:t>Pokarmy bogate w błonnik, witaminę C, mikro i makroelementy</a:t>
            </a:r>
          </a:p>
          <a:p>
            <a:pPr eaLnBrk="1" hangingPunct="1"/>
            <a:r>
              <a:rPr lang="pl-PL" altLang="pl-PL" sz="2400" dirty="0"/>
              <a:t>Warzywa</a:t>
            </a:r>
          </a:p>
          <a:p>
            <a:pPr eaLnBrk="1" hangingPunct="1"/>
            <a:r>
              <a:rPr lang="pl-PL" altLang="pl-PL" sz="2400" dirty="0"/>
              <a:t>Owoce</a:t>
            </a:r>
          </a:p>
          <a:p>
            <a:pPr eaLnBrk="1" hangingPunct="1"/>
            <a:r>
              <a:rPr lang="pl-PL" altLang="pl-PL" sz="2400" dirty="0"/>
              <a:t>Kasze</a:t>
            </a:r>
          </a:p>
          <a:p>
            <a:pPr eaLnBrk="1" hangingPunct="1"/>
            <a:r>
              <a:rPr lang="pl-PL" altLang="pl-PL" sz="2400" dirty="0"/>
              <a:t>Makarony al </a:t>
            </a:r>
            <a:r>
              <a:rPr lang="pl-PL" altLang="pl-PL" sz="2400" dirty="0" err="1"/>
              <a:t>dente</a:t>
            </a:r>
            <a:endParaRPr lang="pl-PL" altLang="pl-PL" sz="2400" dirty="0"/>
          </a:p>
          <a:p>
            <a:pPr eaLnBrk="1" hangingPunct="1"/>
            <a:r>
              <a:rPr lang="pl-PL" altLang="pl-PL" sz="2400" dirty="0"/>
              <a:t>Ryby</a:t>
            </a:r>
          </a:p>
          <a:p>
            <a:pPr eaLnBrk="1" hangingPunct="1"/>
            <a:r>
              <a:rPr lang="pl-PL" altLang="pl-PL" sz="2400" dirty="0"/>
              <a:t>Pełnoziarniste pieczywo</a:t>
            </a:r>
          </a:p>
          <a:p>
            <a:pPr eaLnBrk="1" hangingPunct="1"/>
            <a:r>
              <a:rPr lang="pl-PL" altLang="pl-PL" sz="2400" dirty="0"/>
              <a:t>Oliwa z oliwek, oleje</a:t>
            </a:r>
          </a:p>
          <a:p>
            <a:pPr eaLnBrk="1" hangingPunct="1"/>
            <a:endParaRPr lang="pl-PL" altLang="pl-PL" sz="2000" dirty="0"/>
          </a:p>
        </p:txBody>
      </p:sp>
      <p:pic>
        <p:nvPicPr>
          <p:cNvPr id="1026" name="Picture 2" descr="Obraz znaleziony dla: dieta śródziemnomorska">
            <a:extLst>
              <a:ext uri="{FF2B5EF4-FFF2-40B4-BE49-F238E27FC236}">
                <a16:creationId xmlns:a16="http://schemas.microsoft.com/office/drawing/2014/main" id="{CBB6C1B0-4DE1-62A4-0E82-927835DD5A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4870" y="2779444"/>
            <a:ext cx="4684643" cy="33523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pole tekstowe 2"/>
          <p:cNvSpPr/>
          <p:nvPr/>
        </p:nvSpPr>
        <p:spPr>
          <a:xfrm>
            <a:off x="718920" y="298440"/>
            <a:ext cx="11194200" cy="577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pl-PL" sz="3200" b="0" strike="noStrike" spc="-1">
                <a:solidFill>
                  <a:schemeClr val="dk1"/>
                </a:solidFill>
                <a:latin typeface="Franklin Gothic Book"/>
              </a:rPr>
              <a:t>Klasyfikacja cukrzycy w zależności od etiologii   ISPAD 2022</a:t>
            </a:r>
            <a:endParaRPr lang="pl-PL" sz="3200" b="0" strike="noStrike" spc="-1">
              <a:solidFill>
                <a:srgbClr val="000000"/>
              </a:solidFill>
              <a:latin typeface="Arial"/>
            </a:endParaRPr>
          </a:p>
        </p:txBody>
      </p:sp>
      <p:pic>
        <p:nvPicPr>
          <p:cNvPr id="241" name="Obraz 9"/>
          <p:cNvPicPr/>
          <p:nvPr/>
        </p:nvPicPr>
        <p:blipFill>
          <a:blip r:embed="rId3"/>
          <a:stretch/>
        </p:blipFill>
        <p:spPr>
          <a:xfrm>
            <a:off x="1495800" y="883080"/>
            <a:ext cx="8636400" cy="2864880"/>
          </a:xfrm>
          <a:prstGeom prst="rect">
            <a:avLst/>
          </a:prstGeom>
          <a:ln w="0">
            <a:noFill/>
          </a:ln>
        </p:spPr>
      </p:pic>
      <p:sp>
        <p:nvSpPr>
          <p:cNvPr id="242" name="pole tekstowe 8"/>
          <p:cNvSpPr/>
          <p:nvPr/>
        </p:nvSpPr>
        <p:spPr>
          <a:xfrm>
            <a:off x="5700600" y="3512880"/>
            <a:ext cx="3353060" cy="3045534"/>
          </a:xfrm>
          <a:prstGeom prst="rect">
            <a:avLst/>
          </a:prstGeom>
          <a:solidFill>
            <a:schemeClr val="accent1">
              <a:lumMod val="20000"/>
              <a:lumOff val="80000"/>
            </a:schemeClr>
          </a:solidFill>
          <a:ln w="0">
            <a:solidFill>
              <a:srgbClr val="002060"/>
            </a:solid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285840" indent="-285840" defTabSz="914400">
              <a:lnSpc>
                <a:spcPct val="100000"/>
              </a:lnSpc>
              <a:buClr>
                <a:srgbClr val="002060"/>
              </a:buClr>
              <a:buFont typeface="Arial"/>
              <a:buChar char="•"/>
            </a:pPr>
            <a:r>
              <a:rPr lang="pl-PL" sz="1200" b="0" strike="noStrike" spc="-1" dirty="0">
                <a:solidFill>
                  <a:srgbClr val="002060"/>
                </a:solidFill>
                <a:latin typeface="Franklin Gothic Book"/>
              </a:rPr>
              <a:t>A Cukrzyce </a:t>
            </a:r>
            <a:r>
              <a:rPr lang="pl-PL" sz="1200" b="0" strike="noStrike" spc="-1" dirty="0" err="1">
                <a:solidFill>
                  <a:srgbClr val="002060"/>
                </a:solidFill>
                <a:latin typeface="Franklin Gothic Book"/>
              </a:rPr>
              <a:t>monogenowe</a:t>
            </a:r>
            <a:endParaRPr lang="pl-PL" sz="1200" b="0" strike="noStrike" spc="-1" dirty="0">
              <a:solidFill>
                <a:srgbClr val="000000"/>
              </a:solidFill>
              <a:latin typeface="Arial"/>
            </a:endParaRPr>
          </a:p>
          <a:p>
            <a:pPr defTabSz="914400">
              <a:lnSpc>
                <a:spcPct val="100000"/>
              </a:lnSpc>
            </a:pPr>
            <a:endParaRPr lang="pl-PL" sz="1200" b="0" strike="noStrike" spc="-1" dirty="0">
              <a:solidFill>
                <a:srgbClr val="000000"/>
              </a:solidFill>
              <a:latin typeface="Arial"/>
            </a:endParaRPr>
          </a:p>
          <a:p>
            <a:pPr marL="285840" indent="-285840" defTabSz="914400">
              <a:lnSpc>
                <a:spcPct val="100000"/>
              </a:lnSpc>
              <a:buClr>
                <a:srgbClr val="002060"/>
              </a:buClr>
              <a:buFont typeface="Arial"/>
              <a:buChar char="•"/>
            </a:pPr>
            <a:r>
              <a:rPr lang="pl-PL" sz="1200" b="0" strike="noStrike" spc="-1" dirty="0">
                <a:solidFill>
                  <a:srgbClr val="002060"/>
                </a:solidFill>
                <a:latin typeface="Franklin Gothic Book"/>
              </a:rPr>
              <a:t>B Genetyczne defekty działania insuliny</a:t>
            </a:r>
            <a:endParaRPr lang="pl-PL" sz="1200" b="0" strike="noStrike" spc="-1" dirty="0">
              <a:solidFill>
                <a:srgbClr val="000000"/>
              </a:solidFill>
              <a:latin typeface="Arial"/>
            </a:endParaRPr>
          </a:p>
          <a:p>
            <a:pPr defTabSz="914400">
              <a:lnSpc>
                <a:spcPct val="100000"/>
              </a:lnSpc>
            </a:pPr>
            <a:r>
              <a:rPr lang="pl-PL" sz="1200" b="0" strike="noStrike" spc="-1" dirty="0">
                <a:solidFill>
                  <a:srgbClr val="002060"/>
                </a:solidFill>
                <a:latin typeface="Franklin Gothic Book"/>
              </a:rPr>
              <a:t> </a:t>
            </a:r>
            <a:endParaRPr lang="pl-PL" sz="1200" b="0" strike="noStrike" spc="-1" dirty="0">
              <a:solidFill>
                <a:srgbClr val="000000"/>
              </a:solidFill>
              <a:latin typeface="Arial"/>
            </a:endParaRPr>
          </a:p>
          <a:p>
            <a:pPr marL="285840" indent="-285840" defTabSz="914400">
              <a:lnSpc>
                <a:spcPct val="100000"/>
              </a:lnSpc>
              <a:buClr>
                <a:srgbClr val="002060"/>
              </a:buClr>
              <a:buFont typeface="Arial"/>
              <a:buChar char="•"/>
            </a:pPr>
            <a:r>
              <a:rPr lang="pl-PL" sz="1200" b="0" strike="noStrike" spc="-1" dirty="0">
                <a:solidFill>
                  <a:srgbClr val="002060"/>
                </a:solidFill>
                <a:latin typeface="Franklin Gothic Book"/>
              </a:rPr>
              <a:t>C Choroby trzustki </a:t>
            </a:r>
            <a:r>
              <a:rPr lang="pl-PL" sz="1200" b="0" strike="noStrike" spc="-1" dirty="0" err="1">
                <a:solidFill>
                  <a:srgbClr val="002060"/>
                </a:solidFill>
                <a:latin typeface="Franklin Gothic Book"/>
              </a:rPr>
              <a:t>zewnątrzwydzielniczej</a:t>
            </a:r>
            <a:endParaRPr lang="pl-PL" sz="1200" b="0" strike="noStrike" spc="-1" dirty="0">
              <a:solidFill>
                <a:srgbClr val="000000"/>
              </a:solidFill>
              <a:latin typeface="Arial"/>
            </a:endParaRPr>
          </a:p>
          <a:p>
            <a:pPr defTabSz="914400">
              <a:lnSpc>
                <a:spcPct val="100000"/>
              </a:lnSpc>
            </a:pPr>
            <a:r>
              <a:rPr lang="pl-PL" sz="1200" b="0" strike="noStrike" spc="-1" dirty="0">
                <a:solidFill>
                  <a:srgbClr val="002060"/>
                </a:solidFill>
                <a:latin typeface="Franklin Gothic Book"/>
              </a:rPr>
              <a:t> </a:t>
            </a:r>
            <a:endParaRPr lang="pl-PL" sz="1200" b="0" strike="noStrike" spc="-1" dirty="0">
              <a:solidFill>
                <a:srgbClr val="000000"/>
              </a:solidFill>
              <a:latin typeface="Arial"/>
            </a:endParaRPr>
          </a:p>
          <a:p>
            <a:pPr marL="285840" indent="-285840" defTabSz="914400">
              <a:lnSpc>
                <a:spcPct val="100000"/>
              </a:lnSpc>
              <a:buClr>
                <a:srgbClr val="002060"/>
              </a:buClr>
              <a:buFont typeface="Arial"/>
              <a:buChar char="•"/>
            </a:pPr>
            <a:r>
              <a:rPr lang="pl-PL" sz="1200" b="0" strike="noStrike" spc="-1" dirty="0">
                <a:solidFill>
                  <a:srgbClr val="002060"/>
                </a:solidFill>
                <a:latin typeface="Franklin Gothic Book"/>
              </a:rPr>
              <a:t> D </a:t>
            </a:r>
            <a:r>
              <a:rPr lang="pl-PL" sz="1200" b="0" strike="noStrike" spc="-1" dirty="0" err="1">
                <a:solidFill>
                  <a:srgbClr val="002060"/>
                </a:solidFill>
                <a:latin typeface="Franklin Gothic Book"/>
              </a:rPr>
              <a:t>Endokrynopatie</a:t>
            </a:r>
            <a:endParaRPr lang="pl-PL" sz="1200" b="0" strike="noStrike" spc="-1" dirty="0">
              <a:solidFill>
                <a:srgbClr val="000000"/>
              </a:solidFill>
              <a:latin typeface="Arial"/>
            </a:endParaRPr>
          </a:p>
          <a:p>
            <a:pPr defTabSz="914400">
              <a:lnSpc>
                <a:spcPct val="100000"/>
              </a:lnSpc>
            </a:pPr>
            <a:endParaRPr lang="pl-PL" sz="1200" b="0" strike="noStrike" spc="-1" dirty="0">
              <a:solidFill>
                <a:srgbClr val="000000"/>
              </a:solidFill>
              <a:latin typeface="Arial"/>
            </a:endParaRPr>
          </a:p>
          <a:p>
            <a:pPr marL="285840" indent="-285840" defTabSz="914400">
              <a:lnSpc>
                <a:spcPct val="100000"/>
              </a:lnSpc>
              <a:buClr>
                <a:srgbClr val="002060"/>
              </a:buClr>
              <a:buFont typeface="Arial"/>
              <a:buChar char="•"/>
            </a:pPr>
            <a:r>
              <a:rPr lang="pl-PL" sz="1200" b="0" strike="noStrike" spc="-1" dirty="0">
                <a:solidFill>
                  <a:srgbClr val="002060"/>
                </a:solidFill>
                <a:latin typeface="Franklin Gothic Book"/>
              </a:rPr>
              <a:t>E Leki, środki chemiczne</a:t>
            </a:r>
            <a:endParaRPr lang="pl-PL" sz="1200" b="0" strike="noStrike" spc="-1" dirty="0">
              <a:solidFill>
                <a:srgbClr val="000000"/>
              </a:solidFill>
              <a:latin typeface="Arial"/>
            </a:endParaRPr>
          </a:p>
          <a:p>
            <a:pPr defTabSz="914400">
              <a:lnSpc>
                <a:spcPct val="100000"/>
              </a:lnSpc>
            </a:pPr>
            <a:endParaRPr lang="pl-PL" sz="1200" b="0" strike="noStrike" spc="-1" dirty="0">
              <a:solidFill>
                <a:srgbClr val="000000"/>
              </a:solidFill>
              <a:latin typeface="Arial"/>
            </a:endParaRPr>
          </a:p>
          <a:p>
            <a:pPr marL="285840" indent="-285840" defTabSz="914400">
              <a:lnSpc>
                <a:spcPct val="100000"/>
              </a:lnSpc>
              <a:buClr>
                <a:srgbClr val="002060"/>
              </a:buClr>
              <a:buFont typeface="Arial"/>
              <a:buChar char="•"/>
            </a:pPr>
            <a:r>
              <a:rPr lang="pl-PL" sz="1200" b="0" strike="noStrike" spc="-1" dirty="0">
                <a:solidFill>
                  <a:srgbClr val="002060"/>
                </a:solidFill>
                <a:latin typeface="Franklin Gothic Book"/>
              </a:rPr>
              <a:t>F Infekcje</a:t>
            </a:r>
            <a:endParaRPr lang="pl-PL" sz="1200" b="0" strike="noStrike" spc="-1" dirty="0">
              <a:solidFill>
                <a:srgbClr val="000000"/>
              </a:solidFill>
              <a:latin typeface="Arial"/>
            </a:endParaRPr>
          </a:p>
          <a:p>
            <a:pPr defTabSz="914400">
              <a:lnSpc>
                <a:spcPct val="100000"/>
              </a:lnSpc>
            </a:pPr>
            <a:endParaRPr lang="pl-PL" sz="1200" b="0" strike="noStrike" spc="-1" dirty="0">
              <a:solidFill>
                <a:srgbClr val="000000"/>
              </a:solidFill>
              <a:latin typeface="Arial"/>
            </a:endParaRPr>
          </a:p>
          <a:p>
            <a:pPr marL="285840" indent="-285840" defTabSz="914400">
              <a:lnSpc>
                <a:spcPct val="100000"/>
              </a:lnSpc>
              <a:buClr>
                <a:srgbClr val="002060"/>
              </a:buClr>
              <a:buFont typeface="Arial"/>
              <a:buChar char="•"/>
            </a:pPr>
            <a:r>
              <a:rPr lang="pl-PL" sz="1200" b="0" strike="noStrike" spc="-1" dirty="0">
                <a:solidFill>
                  <a:srgbClr val="002060"/>
                </a:solidFill>
                <a:latin typeface="Franklin Gothic Book"/>
              </a:rPr>
              <a:t>G Rzadkie formy cukrzycy wywołane</a:t>
            </a:r>
            <a:endParaRPr lang="pl-PL" sz="1200" b="0" strike="noStrike" spc="-1" dirty="0">
              <a:solidFill>
                <a:srgbClr val="000000"/>
              </a:solidFill>
              <a:latin typeface="Arial"/>
            </a:endParaRPr>
          </a:p>
          <a:p>
            <a:pPr defTabSz="914400">
              <a:lnSpc>
                <a:spcPct val="100000"/>
              </a:lnSpc>
            </a:pPr>
            <a:r>
              <a:rPr lang="pl-PL" sz="1200" b="0" strike="noStrike" spc="-1" dirty="0">
                <a:solidFill>
                  <a:srgbClr val="002060"/>
                </a:solidFill>
                <a:latin typeface="Franklin Gothic Book"/>
              </a:rPr>
              <a:t>           procesem immunologicznym</a:t>
            </a:r>
            <a:endParaRPr lang="pl-PL" sz="1200" b="0" strike="noStrike" spc="-1" dirty="0">
              <a:solidFill>
                <a:srgbClr val="000000"/>
              </a:solidFill>
              <a:latin typeface="Arial"/>
            </a:endParaRPr>
          </a:p>
          <a:p>
            <a:pPr defTabSz="914400">
              <a:lnSpc>
                <a:spcPct val="100000"/>
              </a:lnSpc>
            </a:pPr>
            <a:r>
              <a:rPr lang="pl-PL" sz="1200" b="0" strike="noStrike" spc="-1" dirty="0">
                <a:solidFill>
                  <a:srgbClr val="002060"/>
                </a:solidFill>
                <a:latin typeface="Franklin Gothic Book"/>
              </a:rPr>
              <a:t> </a:t>
            </a:r>
            <a:endParaRPr lang="pl-PL" sz="1200" b="0" strike="noStrike" spc="-1" dirty="0">
              <a:solidFill>
                <a:srgbClr val="000000"/>
              </a:solidFill>
              <a:latin typeface="Arial"/>
            </a:endParaRPr>
          </a:p>
          <a:p>
            <a:pPr marL="285840" defTabSz="914400">
              <a:lnSpc>
                <a:spcPct val="100000"/>
              </a:lnSpc>
              <a:buClr>
                <a:srgbClr val="002060"/>
              </a:buClr>
              <a:buFont typeface="Arial"/>
              <a:buChar char="•"/>
            </a:pPr>
            <a:r>
              <a:rPr lang="pl-PL" sz="1200" b="0" strike="noStrike" spc="-1" dirty="0">
                <a:solidFill>
                  <a:srgbClr val="002060"/>
                </a:solidFill>
                <a:latin typeface="Franklin Gothic Book"/>
              </a:rPr>
              <a:t>H Zespoły genetyczne związane z cukrzycą</a:t>
            </a:r>
            <a:endParaRPr lang="pl-PL" sz="1200" b="0" strike="noStrike" spc="-1" dirty="0">
              <a:solidFill>
                <a:srgbClr val="000000"/>
              </a:solidFill>
              <a:latin typeface="Arial"/>
            </a:endParaRPr>
          </a:p>
        </p:txBody>
      </p:sp>
      <p:cxnSp>
        <p:nvCxnSpPr>
          <p:cNvPr id="243" name="Łącznik prosty ze strzałką 10"/>
          <p:cNvCxnSpPr/>
          <p:nvPr/>
        </p:nvCxnSpPr>
        <p:spPr>
          <a:xfrm>
            <a:off x="7399440" y="3315240"/>
            <a:ext cx="720" cy="198000"/>
          </a:xfrm>
          <a:prstGeom prst="straightConnector1">
            <a:avLst/>
          </a:prstGeom>
          <a:ln w="0">
            <a:solidFill>
              <a:srgbClr val="4D96C3"/>
            </a:solidFill>
            <a:tailEnd type="arrow" w="med" len="med"/>
          </a:ln>
        </p:spPr>
      </p:cxnSp>
      <p:sp>
        <p:nvSpPr>
          <p:cNvPr id="244" name="Symbol zastępczy zawartości 1"/>
          <p:cNvSpPr/>
          <p:nvPr/>
        </p:nvSpPr>
        <p:spPr>
          <a:xfrm>
            <a:off x="3419640" y="3502080"/>
            <a:ext cx="2280240" cy="3046320"/>
          </a:xfrm>
          <a:prstGeom prst="rect">
            <a:avLst/>
          </a:prstGeom>
          <a:solidFill>
            <a:schemeClr val="accent2">
              <a:lumMod val="20000"/>
              <a:lumOff val="80000"/>
            </a:schemeClr>
          </a:solidFill>
          <a:ln w="0">
            <a:solidFill>
              <a:srgbClr val="C00000"/>
            </a:solidFill>
          </a:ln>
        </p:spPr>
        <p:style>
          <a:lnRef idx="0">
            <a:scrgbClr r="0" g="0" b="0"/>
          </a:lnRef>
          <a:fillRef idx="0">
            <a:scrgbClr r="0" g="0" b="0"/>
          </a:fillRef>
          <a:effectRef idx="0">
            <a:scrgbClr r="0" g="0" b="0"/>
          </a:effectRef>
          <a:fontRef idx="minor"/>
        </p:style>
        <p:txBody>
          <a:bodyPr lIns="90000" tIns="45000" rIns="90000" bIns="45000" anchor="t">
            <a:normAutofit/>
          </a:bodyPr>
          <a:lstStyle/>
          <a:p>
            <a:pPr defTabSz="914400">
              <a:lnSpc>
                <a:spcPct val="90000"/>
              </a:lnSpc>
              <a:spcBef>
                <a:spcPts val="1001"/>
              </a:spcBef>
              <a:tabLst>
                <a:tab pos="0" algn="l"/>
              </a:tabLst>
            </a:pPr>
            <a:r>
              <a:rPr lang="pl-PL" sz="2000" b="1" strike="noStrike" spc="-1">
                <a:solidFill>
                  <a:srgbClr val="C00000"/>
                </a:solidFill>
                <a:latin typeface="Franklin Gothic Book"/>
              </a:rPr>
              <a:t> </a:t>
            </a:r>
            <a:r>
              <a:rPr lang="pl-PL" sz="1300" b="0" strike="noStrike" spc="-1">
                <a:solidFill>
                  <a:schemeClr val="dk2"/>
                </a:solidFill>
                <a:latin typeface="Franklin Gothic Book"/>
              </a:rPr>
              <a:t>Oporność na insulinę</a:t>
            </a:r>
            <a:endParaRPr lang="pl-PL" sz="1300" b="0" strike="noStrike" spc="-1">
              <a:solidFill>
                <a:srgbClr val="000000"/>
              </a:solidFill>
              <a:latin typeface="Arial"/>
            </a:endParaRPr>
          </a:p>
          <a:p>
            <a:pPr defTabSz="914400">
              <a:lnSpc>
                <a:spcPct val="90000"/>
              </a:lnSpc>
              <a:spcBef>
                <a:spcPts val="1001"/>
              </a:spcBef>
              <a:tabLst>
                <a:tab pos="0" algn="l"/>
              </a:tabLst>
            </a:pPr>
            <a:r>
              <a:rPr lang="pl-PL" sz="1300" b="0" strike="noStrike" spc="-1">
                <a:solidFill>
                  <a:schemeClr val="dk2"/>
                </a:solidFill>
                <a:latin typeface="Franklin Gothic Book"/>
              </a:rPr>
              <a:t>Zmieniona funkcja komórek </a:t>
            </a:r>
            <a:r>
              <a:rPr lang="el-GR" sz="1300" b="0" strike="noStrike" spc="-1">
                <a:solidFill>
                  <a:schemeClr val="dk2"/>
                </a:solidFill>
                <a:latin typeface="Franklin Gothic Book"/>
              </a:rPr>
              <a:t>β</a:t>
            </a:r>
            <a:r>
              <a:rPr lang="pl-PL" sz="1300" b="0" strike="noStrike" spc="-1">
                <a:solidFill>
                  <a:schemeClr val="dk2"/>
                </a:solidFill>
                <a:latin typeface="Franklin Gothic Book"/>
              </a:rPr>
              <a:t> </a:t>
            </a:r>
            <a:endParaRPr lang="pl-PL" sz="1300" b="0" strike="noStrike" spc="-1">
              <a:solidFill>
                <a:srgbClr val="000000"/>
              </a:solidFill>
              <a:latin typeface="Arial"/>
            </a:endParaRPr>
          </a:p>
          <a:p>
            <a:pPr defTabSz="914400">
              <a:lnSpc>
                <a:spcPct val="90000"/>
              </a:lnSpc>
              <a:spcBef>
                <a:spcPts val="1001"/>
              </a:spcBef>
              <a:tabLst>
                <a:tab pos="0" algn="l"/>
              </a:tabLst>
            </a:pPr>
            <a:r>
              <a:rPr lang="pl-PL" sz="1300" b="0" strike="noStrike" spc="-1">
                <a:solidFill>
                  <a:schemeClr val="dk2"/>
                </a:solidFill>
                <a:latin typeface="Franklin Gothic Book"/>
              </a:rPr>
              <a:t>                                 </a:t>
            </a:r>
            <a:endParaRPr lang="pl-PL" sz="1300" b="0" strike="noStrike" spc="-1">
              <a:solidFill>
                <a:srgbClr val="000000"/>
              </a:solidFill>
              <a:latin typeface="Arial"/>
            </a:endParaRPr>
          </a:p>
          <a:p>
            <a:pPr defTabSz="914400">
              <a:lnSpc>
                <a:spcPct val="90000"/>
              </a:lnSpc>
              <a:spcBef>
                <a:spcPts val="1001"/>
              </a:spcBef>
              <a:tabLst>
                <a:tab pos="0" algn="l"/>
              </a:tabLst>
            </a:pPr>
            <a:r>
              <a:rPr lang="pl-PL" sz="1300" b="0" strike="noStrike" spc="-1">
                <a:solidFill>
                  <a:schemeClr val="dk2"/>
                </a:solidFill>
                <a:latin typeface="Franklin Gothic Book"/>
              </a:rPr>
              <a:t>Hiperglikemia</a:t>
            </a:r>
            <a:endParaRPr lang="pl-PL" sz="1300" b="0" strike="noStrike" spc="-1">
              <a:solidFill>
                <a:srgbClr val="000000"/>
              </a:solidFill>
              <a:latin typeface="Arial"/>
            </a:endParaRPr>
          </a:p>
          <a:p>
            <a:pPr defTabSz="914400">
              <a:lnSpc>
                <a:spcPct val="90000"/>
              </a:lnSpc>
              <a:spcBef>
                <a:spcPts val="1001"/>
              </a:spcBef>
              <a:tabLst>
                <a:tab pos="0" algn="l"/>
              </a:tabLst>
            </a:pPr>
            <a:r>
              <a:rPr lang="pl-PL" sz="1300" b="0" strike="noStrike" spc="-1">
                <a:solidFill>
                  <a:schemeClr val="dk2"/>
                </a:solidFill>
                <a:latin typeface="Franklin Gothic Book"/>
              </a:rPr>
              <a:t>Dyslipidemia</a:t>
            </a:r>
            <a:endParaRPr lang="pl-PL" sz="1300" b="0" strike="noStrike" spc="-1">
              <a:solidFill>
                <a:srgbClr val="000000"/>
              </a:solidFill>
              <a:latin typeface="Arial"/>
            </a:endParaRPr>
          </a:p>
          <a:p>
            <a:pPr defTabSz="914400">
              <a:lnSpc>
                <a:spcPct val="90000"/>
              </a:lnSpc>
              <a:spcBef>
                <a:spcPts val="1001"/>
              </a:spcBef>
              <a:tabLst>
                <a:tab pos="0" algn="l"/>
              </a:tabLst>
            </a:pPr>
            <a:endParaRPr lang="pl-PL" sz="1300" b="0" strike="noStrike" spc="-1">
              <a:solidFill>
                <a:srgbClr val="000000"/>
              </a:solidFill>
              <a:latin typeface="Arial"/>
            </a:endParaRPr>
          </a:p>
          <a:p>
            <a:pPr defTabSz="914400">
              <a:lnSpc>
                <a:spcPct val="90000"/>
              </a:lnSpc>
              <a:spcBef>
                <a:spcPts val="1001"/>
              </a:spcBef>
              <a:tabLst>
                <a:tab pos="0" algn="l"/>
              </a:tabLst>
            </a:pPr>
            <a:r>
              <a:rPr lang="pl-PL" sz="1300" b="0" strike="noStrike" spc="-1">
                <a:solidFill>
                  <a:schemeClr val="dk2"/>
                </a:solidFill>
                <a:latin typeface="Franklin Gothic Book"/>
              </a:rPr>
              <a:t>Śmierć komórek </a:t>
            </a:r>
            <a:r>
              <a:rPr lang="el-GR" sz="1300" b="0" strike="noStrike" spc="-1">
                <a:solidFill>
                  <a:schemeClr val="dk2"/>
                </a:solidFill>
                <a:latin typeface="Franklin Gothic Book"/>
              </a:rPr>
              <a:t>β</a:t>
            </a:r>
            <a:endParaRPr lang="pl-PL" sz="1300" b="0" strike="noStrike" spc="-1">
              <a:solidFill>
                <a:srgbClr val="000000"/>
              </a:solidFill>
              <a:latin typeface="Arial"/>
            </a:endParaRPr>
          </a:p>
          <a:p>
            <a:pPr defTabSz="914400">
              <a:lnSpc>
                <a:spcPct val="90000"/>
              </a:lnSpc>
              <a:spcBef>
                <a:spcPts val="1001"/>
              </a:spcBef>
              <a:tabLst>
                <a:tab pos="0" algn="l"/>
              </a:tabLst>
            </a:pPr>
            <a:r>
              <a:rPr lang="pl-PL" sz="1300" b="0" strike="noStrike" spc="-1">
                <a:solidFill>
                  <a:schemeClr val="dk2"/>
                </a:solidFill>
                <a:latin typeface="Franklin Gothic Book"/>
              </a:rPr>
              <a:t>Zmniejszenie ilości komórek </a:t>
            </a:r>
            <a:r>
              <a:rPr lang="el-GR" sz="1300" b="0" strike="noStrike" spc="-1">
                <a:solidFill>
                  <a:schemeClr val="dk2"/>
                </a:solidFill>
                <a:latin typeface="Franklin Gothic Book"/>
              </a:rPr>
              <a:t>β</a:t>
            </a:r>
            <a:endParaRPr lang="pl-PL" sz="1300" b="0" strike="noStrike" spc="-1">
              <a:solidFill>
                <a:srgbClr val="000000"/>
              </a:solidFill>
              <a:latin typeface="Arial"/>
            </a:endParaRPr>
          </a:p>
          <a:p>
            <a:pPr defTabSz="914400">
              <a:lnSpc>
                <a:spcPct val="90000"/>
              </a:lnSpc>
              <a:spcBef>
                <a:spcPts val="1001"/>
              </a:spcBef>
              <a:tabLst>
                <a:tab pos="0" algn="l"/>
              </a:tabLst>
            </a:pPr>
            <a:endParaRPr lang="pl-PL" sz="1800" b="0" strike="noStrike" spc="-1">
              <a:solidFill>
                <a:srgbClr val="000000"/>
              </a:solidFill>
              <a:latin typeface="Arial"/>
            </a:endParaRPr>
          </a:p>
          <a:p>
            <a:pPr defTabSz="914400">
              <a:lnSpc>
                <a:spcPct val="90000"/>
              </a:lnSpc>
              <a:spcBef>
                <a:spcPts val="1001"/>
              </a:spcBef>
              <a:tabLst>
                <a:tab pos="0" algn="l"/>
              </a:tabLst>
            </a:pPr>
            <a:endParaRPr lang="pl-PL" sz="1800" b="0" strike="noStrike" spc="-1">
              <a:solidFill>
                <a:srgbClr val="000000"/>
              </a:solidFill>
              <a:latin typeface="Arial"/>
            </a:endParaRPr>
          </a:p>
          <a:p>
            <a:pPr defTabSz="914400">
              <a:lnSpc>
                <a:spcPct val="90000"/>
              </a:lnSpc>
              <a:spcBef>
                <a:spcPts val="1001"/>
              </a:spcBef>
              <a:tabLst>
                <a:tab pos="0" algn="l"/>
              </a:tabLst>
            </a:pPr>
            <a:endParaRPr lang="pl-PL" sz="1800" b="0" strike="noStrike" spc="-1">
              <a:solidFill>
                <a:srgbClr val="000000"/>
              </a:solidFill>
              <a:latin typeface="Arial"/>
            </a:endParaRPr>
          </a:p>
          <a:p>
            <a:pPr marL="109800" defTabSz="914400">
              <a:lnSpc>
                <a:spcPct val="90000"/>
              </a:lnSpc>
              <a:spcBef>
                <a:spcPts val="1001"/>
              </a:spcBef>
              <a:tabLst>
                <a:tab pos="0" algn="l"/>
              </a:tabLst>
            </a:pPr>
            <a:endParaRPr lang="pl-PL" sz="1800" b="0" strike="noStrike" spc="-1">
              <a:solidFill>
                <a:srgbClr val="000000"/>
              </a:solidFill>
              <a:latin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D95BB100-85D3-4EA5-BD0C-1BE97F1749F2}"/>
              </a:ext>
            </a:extLst>
          </p:cNvPr>
          <p:cNvSpPr/>
          <p:nvPr/>
        </p:nvSpPr>
        <p:spPr>
          <a:xfrm>
            <a:off x="0" y="0"/>
            <a:ext cx="5476775" cy="6911926"/>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l-PL" sz="2400" dirty="0"/>
          </a:p>
        </p:txBody>
      </p:sp>
      <p:graphicFrame>
        <p:nvGraphicFramePr>
          <p:cNvPr id="5" name="Diagram 4">
            <a:extLst>
              <a:ext uri="{FF2B5EF4-FFF2-40B4-BE49-F238E27FC236}">
                <a16:creationId xmlns:a16="http://schemas.microsoft.com/office/drawing/2014/main" id="{1063A577-5B10-4738-9858-712C98DB35A0}"/>
              </a:ext>
            </a:extLst>
          </p:cNvPr>
          <p:cNvGraphicFramePr/>
          <p:nvPr>
            <p:extLst>
              <p:ext uri="{D42A27DB-BD31-4B8C-83A1-F6EECF244321}">
                <p14:modId xmlns:p14="http://schemas.microsoft.com/office/powerpoint/2010/main" val="787533748"/>
              </p:ext>
            </p:extLst>
          </p:nvPr>
        </p:nvGraphicFramePr>
        <p:xfrm>
          <a:off x="5733128" y="1008287"/>
          <a:ext cx="6458872" cy="49128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id="{DD1DA1AA-7DD5-4CB4-9B1B-25C90F549985}"/>
              </a:ext>
            </a:extLst>
          </p:cNvPr>
          <p:cNvGraphicFramePr/>
          <p:nvPr/>
        </p:nvGraphicFramePr>
        <p:xfrm>
          <a:off x="-1205564" y="1048377"/>
          <a:ext cx="7589520" cy="491282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pole tekstowe 6">
            <a:extLst>
              <a:ext uri="{FF2B5EF4-FFF2-40B4-BE49-F238E27FC236}">
                <a16:creationId xmlns:a16="http://schemas.microsoft.com/office/drawing/2014/main" id="{738B9981-02E6-4808-BC08-DB7FC39C260B}"/>
              </a:ext>
            </a:extLst>
          </p:cNvPr>
          <p:cNvSpPr txBox="1"/>
          <p:nvPr/>
        </p:nvSpPr>
        <p:spPr>
          <a:xfrm>
            <a:off x="358270" y="211756"/>
            <a:ext cx="7868653" cy="584775"/>
          </a:xfrm>
          <a:prstGeom prst="rect">
            <a:avLst/>
          </a:prstGeom>
          <a:noFill/>
        </p:spPr>
        <p:txBody>
          <a:bodyPr wrap="square" rtlCol="0">
            <a:spAutoFit/>
          </a:bodyPr>
          <a:lstStyle/>
          <a:p>
            <a:r>
              <a:rPr lang="pl-PL" sz="3200" b="1" dirty="0">
                <a:solidFill>
                  <a:srgbClr val="FF0000"/>
                </a:solidFill>
              </a:rPr>
              <a:t>Ruch i aktywność u dzieci</a:t>
            </a:r>
          </a:p>
        </p:txBody>
      </p:sp>
      <p:pic>
        <p:nvPicPr>
          <p:cNvPr id="2" name="Obraz 1">
            <a:extLst>
              <a:ext uri="{FF2B5EF4-FFF2-40B4-BE49-F238E27FC236}">
                <a16:creationId xmlns:a16="http://schemas.microsoft.com/office/drawing/2014/main" id="{6ED3CF73-BD92-F3D8-6B58-046389273E56}"/>
              </a:ext>
            </a:extLst>
          </p:cNvPr>
          <p:cNvPicPr>
            <a:picLocks noChangeAspect="1"/>
          </p:cNvPicPr>
          <p:nvPr/>
        </p:nvPicPr>
        <p:blipFill>
          <a:blip r:embed="rId12"/>
          <a:stretch>
            <a:fillRect/>
          </a:stretch>
        </p:blipFill>
        <p:spPr>
          <a:xfrm>
            <a:off x="9256416" y="144687"/>
            <a:ext cx="2708680" cy="1727200"/>
          </a:xfrm>
          <a:prstGeom prst="rect">
            <a:avLst/>
          </a:prstGeom>
        </p:spPr>
      </p:pic>
      <p:pic>
        <p:nvPicPr>
          <p:cNvPr id="3" name="Obraz 12">
            <a:extLst>
              <a:ext uri="{FF2B5EF4-FFF2-40B4-BE49-F238E27FC236}">
                <a16:creationId xmlns:a16="http://schemas.microsoft.com/office/drawing/2014/main" id="{0733D327-8707-2BCC-1796-9510565493C3}"/>
              </a:ext>
            </a:extLst>
          </p:cNvPr>
          <p:cNvPicPr/>
          <p:nvPr/>
        </p:nvPicPr>
        <p:blipFill>
          <a:blip r:embed="rId13"/>
          <a:stretch/>
        </p:blipFill>
        <p:spPr>
          <a:xfrm>
            <a:off x="1963074" y="3022600"/>
            <a:ext cx="1795188" cy="1417040"/>
          </a:xfrm>
          <a:prstGeom prst="rect">
            <a:avLst/>
          </a:prstGeom>
          <a:ln w="0">
            <a:noFill/>
          </a:ln>
        </p:spPr>
      </p:pic>
    </p:spTree>
    <p:extLst>
      <p:ext uri="{BB962C8B-B14F-4D97-AF65-F5344CB8AC3E}">
        <p14:creationId xmlns:p14="http://schemas.microsoft.com/office/powerpoint/2010/main" val="36328598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2CB9B871-1BC4-4EC4-A18D-325C6CD191B0}"/>
              </a:ext>
            </a:extLst>
          </p:cNvPr>
          <p:cNvSpPr/>
          <p:nvPr/>
        </p:nvSpPr>
        <p:spPr>
          <a:xfrm>
            <a:off x="0" y="13035"/>
            <a:ext cx="12192000" cy="180066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Tytuł 1">
            <a:extLst>
              <a:ext uri="{FF2B5EF4-FFF2-40B4-BE49-F238E27FC236}">
                <a16:creationId xmlns:a16="http://schemas.microsoft.com/office/drawing/2014/main" id="{D40D1172-A8BF-4C70-92FF-C07FFFBB9948}"/>
              </a:ext>
            </a:extLst>
          </p:cNvPr>
          <p:cNvSpPr>
            <a:spLocks noGrp="1"/>
          </p:cNvSpPr>
          <p:nvPr>
            <p:ph type="title"/>
          </p:nvPr>
        </p:nvSpPr>
        <p:spPr>
          <a:xfrm>
            <a:off x="2420470" y="428815"/>
            <a:ext cx="6271569" cy="710324"/>
          </a:xfrm>
        </p:spPr>
        <p:txBody>
          <a:bodyPr anchor="b">
            <a:normAutofit/>
          </a:bodyPr>
          <a:lstStyle/>
          <a:p>
            <a:pPr algn="r"/>
            <a:r>
              <a:rPr lang="pl-PL" sz="3200" b="1" dirty="0">
                <a:solidFill>
                  <a:schemeClr val="bg1"/>
                </a:solidFill>
                <a:latin typeface="Arial" panose="020B0604020202020204" pitchFamily="34" charset="0"/>
                <a:cs typeface="Arial" panose="020B0604020202020204" pitchFamily="34" charset="0"/>
              </a:rPr>
              <a:t>Sport to zdrowie</a:t>
            </a:r>
          </a:p>
        </p:txBody>
      </p:sp>
      <p:graphicFrame>
        <p:nvGraphicFramePr>
          <p:cNvPr id="3" name="Diagram 2">
            <a:extLst>
              <a:ext uri="{FF2B5EF4-FFF2-40B4-BE49-F238E27FC236}">
                <a16:creationId xmlns:a16="http://schemas.microsoft.com/office/drawing/2014/main" id="{74BDF9DF-851C-4988-98F3-A3499E25BD83}"/>
              </a:ext>
            </a:extLst>
          </p:cNvPr>
          <p:cNvGraphicFramePr/>
          <p:nvPr/>
        </p:nvGraphicFramePr>
        <p:xfrm>
          <a:off x="1407307" y="1949824"/>
          <a:ext cx="9780798" cy="43852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727904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625DD51-AE8D-20EB-4601-0E4524D5B553}"/>
              </a:ext>
            </a:extLst>
          </p:cNvPr>
          <p:cNvSpPr>
            <a:spLocks noGrp="1"/>
          </p:cNvSpPr>
          <p:nvPr>
            <p:ph type="title"/>
          </p:nvPr>
        </p:nvSpPr>
        <p:spPr/>
        <p:txBody>
          <a:bodyPr/>
          <a:lstStyle/>
          <a:p>
            <a:pPr algn="ctr"/>
            <a:r>
              <a:rPr lang="pl-PL" dirty="0"/>
              <a:t>Sport</a:t>
            </a:r>
          </a:p>
        </p:txBody>
      </p:sp>
      <p:sp>
        <p:nvSpPr>
          <p:cNvPr id="3" name="Symbol zastępczy zawartości 2">
            <a:extLst>
              <a:ext uri="{FF2B5EF4-FFF2-40B4-BE49-F238E27FC236}">
                <a16:creationId xmlns:a16="http://schemas.microsoft.com/office/drawing/2014/main" id="{07B2F413-3059-9618-DCA6-F29D2F519385}"/>
              </a:ext>
            </a:extLst>
          </p:cNvPr>
          <p:cNvSpPr>
            <a:spLocks noGrp="1"/>
          </p:cNvSpPr>
          <p:nvPr>
            <p:ph/>
          </p:nvPr>
        </p:nvSpPr>
        <p:spPr>
          <a:xfrm>
            <a:off x="251791" y="2001077"/>
            <a:ext cx="11330129" cy="4121427"/>
          </a:xfrm>
        </p:spPr>
        <p:txBody>
          <a:bodyPr>
            <a:normAutofit lnSpcReduction="10000"/>
          </a:bodyPr>
          <a:lstStyle/>
          <a:p>
            <a:pPr marL="91440" marR="0" lvl="0" indent="-91440" algn="l" defTabSz="914400" rtl="0" eaLnBrk="1" fontAlgn="auto" latinLnBrk="0" hangingPunct="1">
              <a:lnSpc>
                <a:spcPct val="110000"/>
              </a:lnSpc>
              <a:spcBef>
                <a:spcPts val="1199"/>
              </a:spcBef>
              <a:spcAft>
                <a:spcPts val="201"/>
              </a:spcAft>
              <a:buClr>
                <a:srgbClr val="4D96C3"/>
              </a:buClr>
              <a:buSzTx/>
              <a:buFont typeface="Calibri"/>
              <a:buChar char=" "/>
              <a:tabLst>
                <a:tab pos="0" algn="l"/>
              </a:tabLst>
              <a:defRPr/>
            </a:pPr>
            <a:r>
              <a:rPr kumimoji="0" lang="pl-PL" sz="2400" b="0" i="0" u="none" strike="noStrike" kern="1200" cap="none" spc="-1" normalizeH="0" baseline="0" noProof="0" dirty="0">
                <a:ln>
                  <a:noFill/>
                </a:ln>
                <a:solidFill>
                  <a:srgbClr val="00B050"/>
                </a:solidFill>
                <a:effectLst/>
                <a:uLnTx/>
                <a:uFillTx/>
                <a:latin typeface="Franklin Gothic Book"/>
                <a:ea typeface="Franklin Gothic Book"/>
                <a:cs typeface="+mn-cs"/>
              </a:rPr>
              <a:t>Cukrzyca nie stanowi przeciwskazania do uczestnictwa w lekcjach w-</a:t>
            </a:r>
            <a:r>
              <a:rPr kumimoji="0" lang="pl-PL" sz="2400" b="0" i="0" u="none" strike="noStrike" kern="1200" cap="none" spc="-1" normalizeH="0" baseline="0" noProof="0" dirty="0" err="1">
                <a:ln>
                  <a:noFill/>
                </a:ln>
                <a:solidFill>
                  <a:srgbClr val="00B050"/>
                </a:solidFill>
                <a:effectLst/>
                <a:uLnTx/>
                <a:uFillTx/>
                <a:latin typeface="Franklin Gothic Book"/>
                <a:ea typeface="Franklin Gothic Book"/>
                <a:cs typeface="+mn-cs"/>
              </a:rPr>
              <a:t>fu</a:t>
            </a:r>
            <a:r>
              <a:rPr kumimoji="0" lang="pl-PL" sz="2400" b="0" i="0" u="none" strike="noStrike" kern="1200" cap="none" spc="-1" normalizeH="0" baseline="0" noProof="0" dirty="0">
                <a:ln>
                  <a:noFill/>
                </a:ln>
                <a:solidFill>
                  <a:srgbClr val="00B050"/>
                </a:solidFill>
                <a:effectLst/>
                <a:uLnTx/>
                <a:uFillTx/>
                <a:latin typeface="Franklin Gothic Book"/>
                <a:ea typeface="Franklin Gothic Book"/>
                <a:cs typeface="+mn-cs"/>
              </a:rPr>
              <a:t> oraz zawodach sportowych</a:t>
            </a:r>
            <a:endParaRPr kumimoji="0" lang="pl-PL" sz="2400" b="0" i="0" u="none" strike="noStrike" kern="1200" cap="none" spc="-1" normalizeH="0" baseline="0" noProof="0" dirty="0">
              <a:ln>
                <a:noFill/>
              </a:ln>
              <a:solidFill>
                <a:srgbClr val="00B050"/>
              </a:solidFill>
              <a:effectLst/>
              <a:uLnTx/>
              <a:uFillTx/>
              <a:latin typeface="Arial"/>
              <a:ea typeface="+mn-ea"/>
              <a:cs typeface="+mn-cs"/>
            </a:endParaRPr>
          </a:p>
          <a:p>
            <a:pPr marL="228600" marR="0" lvl="0" indent="0" algn="l" defTabSz="914400" rtl="0" eaLnBrk="1" fontAlgn="auto" latinLnBrk="0" hangingPunct="1">
              <a:lnSpc>
                <a:spcPct val="110000"/>
              </a:lnSpc>
              <a:spcBef>
                <a:spcPts val="1199"/>
              </a:spcBef>
              <a:spcAft>
                <a:spcPts val="201"/>
              </a:spcAft>
              <a:buClrTx/>
              <a:buSzTx/>
              <a:buFont typeface="Arial" panose="020B0604020202020204" pitchFamily="34" charset="0"/>
              <a:buNone/>
              <a:tabLst>
                <a:tab pos="0" algn="l"/>
              </a:tabLst>
              <a:defRPr/>
            </a:pPr>
            <a:endParaRPr kumimoji="0" lang="pl-PL" sz="2400" b="0" i="0" u="none" strike="noStrike" kern="1200" cap="none" spc="-1" normalizeH="0" baseline="0" noProof="0" dirty="0">
              <a:ln>
                <a:noFill/>
              </a:ln>
              <a:solidFill>
                <a:srgbClr val="000000"/>
              </a:solidFill>
              <a:effectLst/>
              <a:uLnTx/>
              <a:uFillTx/>
              <a:latin typeface="Arial"/>
              <a:ea typeface="+mn-ea"/>
              <a:cs typeface="+mn-cs"/>
            </a:endParaRPr>
          </a:p>
          <a:p>
            <a:pPr marL="91440" marR="0" lvl="0" indent="-91440" algn="l" defTabSz="914400" rtl="0" eaLnBrk="1" fontAlgn="auto" latinLnBrk="0" hangingPunct="1">
              <a:lnSpc>
                <a:spcPct val="110000"/>
              </a:lnSpc>
              <a:spcBef>
                <a:spcPts val="1199"/>
              </a:spcBef>
              <a:spcAft>
                <a:spcPts val="201"/>
              </a:spcAft>
              <a:buClr>
                <a:srgbClr val="4D96C3"/>
              </a:buClr>
              <a:buSzTx/>
              <a:buFont typeface="Calibri"/>
              <a:buChar char=" "/>
              <a:tabLst>
                <a:tab pos="0" algn="l"/>
              </a:tabLst>
              <a:defRPr/>
            </a:pPr>
            <a:r>
              <a:rPr kumimoji="0" lang="pl-PL" sz="2400" b="0" i="0" u="none" strike="noStrike" kern="1200" cap="none" spc="-1" normalizeH="0" baseline="0" noProof="0" dirty="0">
                <a:ln>
                  <a:noFill/>
                </a:ln>
                <a:solidFill>
                  <a:srgbClr val="000000">
                    <a:lumMod val="75000"/>
                    <a:lumOff val="25000"/>
                  </a:srgbClr>
                </a:solidFill>
                <a:effectLst/>
                <a:uLnTx/>
                <a:uFillTx/>
                <a:latin typeface="Franklin Gothic Book"/>
                <a:ea typeface="Franklin Gothic Book"/>
                <a:cs typeface="+mn-cs"/>
              </a:rPr>
              <a:t>Optymalna glikemia przed i w trakcie wysiłku </a:t>
            </a:r>
            <a:endParaRPr kumimoji="0" lang="pl-PL" sz="2400" b="0" i="0" u="none" strike="noStrike" kern="1200" cap="none" spc="-1" normalizeH="0" baseline="0" noProof="0" dirty="0">
              <a:ln>
                <a:noFill/>
              </a:ln>
              <a:solidFill>
                <a:srgbClr val="000000"/>
              </a:solidFill>
              <a:effectLst/>
              <a:uLnTx/>
              <a:uFillTx/>
              <a:latin typeface="Arial"/>
              <a:ea typeface="+mn-ea"/>
              <a:cs typeface="+mn-cs"/>
            </a:endParaRPr>
          </a:p>
          <a:p>
            <a:pPr marL="91440" marR="0" lvl="0" indent="-91440" algn="l" defTabSz="914400" rtl="0" eaLnBrk="1" fontAlgn="auto" latinLnBrk="0" hangingPunct="1">
              <a:lnSpc>
                <a:spcPct val="110000"/>
              </a:lnSpc>
              <a:spcBef>
                <a:spcPts val="1199"/>
              </a:spcBef>
              <a:spcAft>
                <a:spcPts val="201"/>
              </a:spcAft>
              <a:buClr>
                <a:srgbClr val="4D96C3"/>
              </a:buClr>
              <a:buSzTx/>
              <a:buFont typeface="Calibri"/>
              <a:buChar char=" "/>
              <a:tabLst>
                <a:tab pos="0" algn="l"/>
              </a:tabLst>
              <a:defRPr/>
            </a:pPr>
            <a:r>
              <a:rPr kumimoji="0" lang="pl-PL" sz="2400" b="0" i="0" u="none" strike="noStrike" kern="1200" cap="none" spc="-1" normalizeH="0" baseline="0" noProof="0" dirty="0">
                <a:ln>
                  <a:noFill/>
                </a:ln>
                <a:solidFill>
                  <a:srgbClr val="000000">
                    <a:lumMod val="75000"/>
                    <a:lumOff val="25000"/>
                  </a:srgbClr>
                </a:solidFill>
                <a:effectLst/>
                <a:uLnTx/>
                <a:uFillTx/>
                <a:latin typeface="Franklin Gothic Book"/>
                <a:ea typeface="Franklin Gothic Book"/>
                <a:cs typeface="+mn-cs"/>
              </a:rPr>
              <a:t>* tlenowego: </a:t>
            </a:r>
            <a:r>
              <a:rPr kumimoji="0" lang="pl-PL" sz="2400" b="1" i="0" u="none" strike="noStrike" kern="1200" cap="none" spc="-1" normalizeH="0" baseline="0" noProof="0" dirty="0">
                <a:ln>
                  <a:noFill/>
                </a:ln>
                <a:solidFill>
                  <a:srgbClr val="FF0000"/>
                </a:solidFill>
                <a:effectLst/>
                <a:uLnTx/>
                <a:uFillTx/>
                <a:latin typeface="Franklin Gothic Book"/>
                <a:ea typeface="Franklin Gothic Book"/>
                <a:cs typeface="+mn-cs"/>
              </a:rPr>
              <a:t>126 - 180 mg/dl</a:t>
            </a:r>
            <a:endParaRPr kumimoji="0" lang="pl-PL" sz="2400" b="0" i="0" u="none" strike="noStrike" kern="1200" cap="none" spc="-1" normalizeH="0" baseline="0" noProof="0" dirty="0">
              <a:ln>
                <a:noFill/>
              </a:ln>
              <a:solidFill>
                <a:srgbClr val="000000"/>
              </a:solidFill>
              <a:effectLst/>
              <a:uLnTx/>
              <a:uFillTx/>
              <a:latin typeface="Arial"/>
              <a:ea typeface="+mn-ea"/>
              <a:cs typeface="+mn-cs"/>
            </a:endParaRPr>
          </a:p>
          <a:p>
            <a:pPr marL="91440" marR="0" lvl="0" indent="-91440" algn="l" defTabSz="914400" rtl="0" eaLnBrk="1" fontAlgn="auto" latinLnBrk="0" hangingPunct="1">
              <a:lnSpc>
                <a:spcPct val="110000"/>
              </a:lnSpc>
              <a:spcBef>
                <a:spcPts val="1199"/>
              </a:spcBef>
              <a:spcAft>
                <a:spcPts val="201"/>
              </a:spcAft>
              <a:buClr>
                <a:srgbClr val="4D96C3"/>
              </a:buClr>
              <a:buSzTx/>
              <a:buFont typeface="Calibri"/>
              <a:buChar char=" "/>
              <a:tabLst>
                <a:tab pos="0" algn="l"/>
              </a:tabLst>
              <a:defRPr/>
            </a:pPr>
            <a:r>
              <a:rPr kumimoji="0" lang="pl-PL" sz="2400" b="0" i="0" u="none" strike="noStrike" kern="1200" cap="none" spc="-1" normalizeH="0" baseline="0" noProof="0" dirty="0">
                <a:ln>
                  <a:noFill/>
                </a:ln>
                <a:solidFill>
                  <a:srgbClr val="000000">
                    <a:lumMod val="75000"/>
                    <a:lumOff val="25000"/>
                  </a:srgbClr>
                </a:solidFill>
                <a:effectLst/>
                <a:uLnTx/>
                <a:uFillTx/>
                <a:latin typeface="Franklin Gothic Book"/>
                <a:ea typeface="Franklin Gothic Book"/>
                <a:cs typeface="+mn-cs"/>
              </a:rPr>
              <a:t>* beztlenowego: </a:t>
            </a:r>
            <a:r>
              <a:rPr kumimoji="0" lang="pl-PL" sz="2400" b="1" i="0" u="none" strike="noStrike" kern="1200" cap="none" spc="-1" normalizeH="0" baseline="0" noProof="0" dirty="0">
                <a:ln>
                  <a:noFill/>
                </a:ln>
                <a:solidFill>
                  <a:srgbClr val="C00000"/>
                </a:solidFill>
                <a:effectLst/>
                <a:uLnTx/>
                <a:uFillTx/>
                <a:latin typeface="Franklin Gothic Book"/>
                <a:ea typeface="Franklin Gothic Book"/>
                <a:cs typeface="+mn-cs"/>
              </a:rPr>
              <a:t>90 – 180 mg/dl</a:t>
            </a:r>
          </a:p>
          <a:p>
            <a:pPr marL="91440" marR="0" lvl="0" indent="-91440" algn="l" defTabSz="914400" rtl="0" eaLnBrk="1" fontAlgn="auto" latinLnBrk="0" hangingPunct="1">
              <a:lnSpc>
                <a:spcPct val="110000"/>
              </a:lnSpc>
              <a:spcBef>
                <a:spcPts val="1199"/>
              </a:spcBef>
              <a:spcAft>
                <a:spcPts val="201"/>
              </a:spcAft>
              <a:buClr>
                <a:srgbClr val="4D96C3"/>
              </a:buClr>
              <a:buSzTx/>
              <a:buFont typeface="Calibri"/>
              <a:buChar char=" "/>
              <a:tabLst>
                <a:tab pos="0" algn="l"/>
              </a:tabLst>
              <a:defRPr/>
            </a:pPr>
            <a:endParaRPr kumimoji="0" lang="pl-PL" sz="2400" b="1" i="0" u="none" strike="noStrike" kern="1200" cap="none" spc="-1" normalizeH="0" baseline="0" noProof="0" dirty="0">
              <a:ln>
                <a:noFill/>
              </a:ln>
              <a:solidFill>
                <a:srgbClr val="C00000"/>
              </a:solidFill>
              <a:effectLst/>
              <a:uLnTx/>
              <a:uFillTx/>
              <a:latin typeface="Franklin Gothic Book"/>
              <a:ea typeface="Franklin Gothic Book"/>
              <a:cs typeface="+mn-cs"/>
            </a:endParaRPr>
          </a:p>
          <a:p>
            <a:pPr marL="216000" marR="0" lvl="0" indent="-216000" algn="l" defTabSz="914400" rtl="0" eaLnBrk="1" fontAlgn="auto" latinLnBrk="0" hangingPunct="1">
              <a:lnSpc>
                <a:spcPct val="100000"/>
              </a:lnSpc>
              <a:spcBef>
                <a:spcPts val="0"/>
              </a:spcBef>
              <a:spcAft>
                <a:spcPts val="0"/>
              </a:spcAft>
              <a:buClr>
                <a:srgbClr val="243641"/>
              </a:buClr>
              <a:buSzTx/>
              <a:buFont typeface="Symbol"/>
              <a:buChar char=""/>
              <a:tabLst/>
              <a:defRPr/>
            </a:pPr>
            <a:r>
              <a:rPr kumimoji="0" lang="pl-PL" sz="2200" b="0" i="0" u="none" strike="noStrike" kern="1200" cap="none" spc="-1" normalizeH="0" baseline="0" noProof="0" dirty="0">
                <a:ln>
                  <a:noFill/>
                </a:ln>
                <a:solidFill>
                  <a:srgbClr val="243641"/>
                </a:solidFill>
                <a:effectLst/>
                <a:uLnTx/>
                <a:uFillTx/>
                <a:latin typeface="Univers"/>
                <a:ea typeface="+mn-ea"/>
                <a:cs typeface="+mn-cs"/>
              </a:rPr>
              <a:t>CGM zalecane w sportach o wysokim ryzyku (motorowe, wodne, powietrzne, wspinaczki)</a:t>
            </a:r>
            <a:endParaRPr kumimoji="0" lang="pl-PL" sz="2200" b="0" i="0" u="none" strike="noStrike" kern="1200" cap="none" spc="-1" normalizeH="0" baseline="0" noProof="0" dirty="0">
              <a:ln>
                <a:noFill/>
              </a:ln>
              <a:solidFill>
                <a:srgbClr val="000000"/>
              </a:solidFill>
              <a:effectLst/>
              <a:uLnTx/>
              <a:uFillTx/>
              <a:latin typeface="Arial"/>
              <a:ea typeface="+mn-ea"/>
              <a:cs typeface="+mn-cs"/>
            </a:endParaRPr>
          </a:p>
          <a:p>
            <a:pPr marL="91440" marR="0" lvl="0" indent="-91440" algn="l" defTabSz="914400" rtl="0" eaLnBrk="1" fontAlgn="auto" latinLnBrk="0" hangingPunct="1">
              <a:lnSpc>
                <a:spcPct val="110000"/>
              </a:lnSpc>
              <a:spcBef>
                <a:spcPts val="1199"/>
              </a:spcBef>
              <a:spcAft>
                <a:spcPts val="201"/>
              </a:spcAft>
              <a:buClr>
                <a:srgbClr val="4D96C3"/>
              </a:buClr>
              <a:buSzTx/>
              <a:buFont typeface="Calibri"/>
              <a:buChar char=" "/>
              <a:tabLst>
                <a:tab pos="0" algn="l"/>
              </a:tabLst>
              <a:defRPr/>
            </a:pPr>
            <a:endParaRPr kumimoji="0" lang="pl-PL" sz="2400" b="0" i="0" u="none" strike="noStrike" kern="1200" cap="none" spc="-1" normalizeH="0" baseline="0" noProof="0" dirty="0">
              <a:ln>
                <a:noFill/>
              </a:ln>
              <a:solidFill>
                <a:srgbClr val="000000"/>
              </a:solidFill>
              <a:effectLst/>
              <a:uLnTx/>
              <a:uFillTx/>
              <a:latin typeface="Arial"/>
              <a:ea typeface="+mn-ea"/>
              <a:cs typeface="+mn-cs"/>
            </a:endParaRPr>
          </a:p>
          <a:p>
            <a:endParaRPr lang="pl-PL" dirty="0"/>
          </a:p>
        </p:txBody>
      </p:sp>
    </p:spTree>
    <p:extLst>
      <p:ext uri="{BB962C8B-B14F-4D97-AF65-F5344CB8AC3E}">
        <p14:creationId xmlns:p14="http://schemas.microsoft.com/office/powerpoint/2010/main" val="30479589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EFFFB29-7FC1-4AEA-803B-DAB930FF1493}"/>
              </a:ext>
            </a:extLst>
          </p:cNvPr>
          <p:cNvSpPr>
            <a:spLocks noGrp="1"/>
          </p:cNvSpPr>
          <p:nvPr>
            <p:ph type="title"/>
          </p:nvPr>
        </p:nvSpPr>
        <p:spPr>
          <a:xfrm>
            <a:off x="788504" y="4482905"/>
            <a:ext cx="10864789" cy="1155895"/>
          </a:xfrm>
        </p:spPr>
        <p:txBody>
          <a:bodyPr>
            <a:noAutofit/>
          </a:bodyPr>
          <a:lstStyle/>
          <a:p>
            <a:pPr algn="ctr"/>
            <a:r>
              <a:rPr lang="pl-PL" sz="3200" b="1" dirty="0">
                <a:solidFill>
                  <a:schemeClr val="tx1"/>
                </a:solidFill>
                <a:ea typeface="+mj-lt"/>
                <a:cs typeface="+mj-lt"/>
              </a:rPr>
              <a:t>Prawie każda aktywność&gt;30 minut  wymaga </a:t>
            </a:r>
            <a:br>
              <a:rPr lang="pl-PL" sz="3200" b="1" dirty="0">
                <a:solidFill>
                  <a:schemeClr val="tx1"/>
                </a:solidFill>
                <a:ea typeface="+mj-lt"/>
                <a:cs typeface="+mj-lt"/>
              </a:rPr>
            </a:br>
            <a:r>
              <a:rPr lang="pl-PL" sz="3200" b="1" dirty="0">
                <a:solidFill>
                  <a:schemeClr val="tx1"/>
                </a:solidFill>
                <a:ea typeface="+mj-lt"/>
                <a:cs typeface="+mj-lt"/>
              </a:rPr>
              <a:t>modyfikacji posiłku/↓ dawki insuliny</a:t>
            </a:r>
            <a:endParaRPr lang="pl-PL" sz="3200" dirty="0">
              <a:solidFill>
                <a:schemeClr val="tx1"/>
              </a:solidFill>
              <a:ea typeface="+mj-lt"/>
              <a:cs typeface="+mj-lt"/>
            </a:endParaRPr>
          </a:p>
        </p:txBody>
      </p:sp>
      <p:graphicFrame>
        <p:nvGraphicFramePr>
          <p:cNvPr id="5" name="Symbol zastępczy zawartości 2">
            <a:extLst>
              <a:ext uri="{FF2B5EF4-FFF2-40B4-BE49-F238E27FC236}">
                <a16:creationId xmlns:a16="http://schemas.microsoft.com/office/drawing/2014/main" id="{1596E0A4-7D84-43D0-8A97-A3F082C6E1AE}"/>
              </a:ext>
            </a:extLst>
          </p:cNvPr>
          <p:cNvGraphicFramePr>
            <a:graphicFrameLocks noGrp="1"/>
          </p:cNvGraphicFramePr>
          <p:nvPr>
            <p:ph idx="1"/>
          </p:nvPr>
        </p:nvGraphicFramePr>
        <p:xfrm>
          <a:off x="171010" y="596034"/>
          <a:ext cx="11482283" cy="30266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71145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7347EE4-B9E9-4398-BA2E-CA70250A96FE}"/>
              </a:ext>
            </a:extLst>
          </p:cNvPr>
          <p:cNvSpPr>
            <a:spLocks noGrp="1"/>
          </p:cNvSpPr>
          <p:nvPr>
            <p:ph type="title"/>
          </p:nvPr>
        </p:nvSpPr>
        <p:spPr>
          <a:xfrm>
            <a:off x="830580" y="131416"/>
            <a:ext cx="11109960" cy="1065690"/>
          </a:xfrm>
        </p:spPr>
        <p:txBody>
          <a:bodyPr vert="horz" lIns="91440" tIns="45720" rIns="91440" bIns="45720" rtlCol="0" anchor="b">
            <a:normAutofit/>
          </a:bodyPr>
          <a:lstStyle/>
          <a:p>
            <a:r>
              <a:rPr lang="en-US" sz="5900" spc="-100" dirty="0" err="1"/>
              <a:t>Przygotowanie</a:t>
            </a:r>
            <a:r>
              <a:rPr lang="en-US" sz="5900" spc="-100" dirty="0"/>
              <a:t> do </a:t>
            </a:r>
            <a:r>
              <a:rPr lang="en-US" sz="5900" spc="-100" dirty="0" err="1"/>
              <a:t>wysiłku</a:t>
            </a:r>
            <a:endParaRPr lang="en-US" sz="5900" spc="-100" dirty="0"/>
          </a:p>
        </p:txBody>
      </p:sp>
      <p:graphicFrame>
        <p:nvGraphicFramePr>
          <p:cNvPr id="5" name="Symbol zastępczy zawartości 2">
            <a:extLst>
              <a:ext uri="{FF2B5EF4-FFF2-40B4-BE49-F238E27FC236}">
                <a16:creationId xmlns:a16="http://schemas.microsoft.com/office/drawing/2014/main" id="{4CBB14D9-8658-414E-B2D5-45EE49BC1B31}"/>
              </a:ext>
            </a:extLst>
          </p:cNvPr>
          <p:cNvGraphicFramePr>
            <a:graphicFrameLocks noGrp="1"/>
          </p:cNvGraphicFramePr>
          <p:nvPr>
            <p:ph idx="1"/>
          </p:nvPr>
        </p:nvGraphicFramePr>
        <p:xfrm>
          <a:off x="142957" y="0"/>
          <a:ext cx="11906085" cy="65984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pole tekstowe 2">
            <a:extLst>
              <a:ext uri="{FF2B5EF4-FFF2-40B4-BE49-F238E27FC236}">
                <a16:creationId xmlns:a16="http://schemas.microsoft.com/office/drawing/2014/main" id="{847F6C1F-5994-492B-8872-5FB06D4B7A76}"/>
              </a:ext>
            </a:extLst>
          </p:cNvPr>
          <p:cNvSpPr txBox="1"/>
          <p:nvPr/>
        </p:nvSpPr>
        <p:spPr>
          <a:xfrm>
            <a:off x="251460" y="6423660"/>
            <a:ext cx="3764280" cy="369332"/>
          </a:xfrm>
          <a:prstGeom prst="rect">
            <a:avLst/>
          </a:prstGeom>
          <a:noFill/>
        </p:spPr>
        <p:txBody>
          <a:bodyPr wrap="square" rtlCol="0">
            <a:spAutoFit/>
          </a:bodyPr>
          <a:lstStyle/>
          <a:p>
            <a:r>
              <a:rPr lang="pl-PL" dirty="0"/>
              <a:t>ISPAD 2018, PTD 2022</a:t>
            </a:r>
          </a:p>
        </p:txBody>
      </p:sp>
      <p:pic>
        <p:nvPicPr>
          <p:cNvPr id="6" name="Obraz 5">
            <a:extLst>
              <a:ext uri="{FF2B5EF4-FFF2-40B4-BE49-F238E27FC236}">
                <a16:creationId xmlns:a16="http://schemas.microsoft.com/office/drawing/2014/main" id="{1A321C6D-2AE6-4077-9C05-4E6EB28B4628}"/>
              </a:ext>
            </a:extLst>
          </p:cNvPr>
          <p:cNvPicPr>
            <a:picLocks noChangeAspect="1"/>
          </p:cNvPicPr>
          <p:nvPr/>
        </p:nvPicPr>
        <p:blipFill>
          <a:blip r:embed="rId7"/>
          <a:stretch>
            <a:fillRect/>
          </a:stretch>
        </p:blipFill>
        <p:spPr>
          <a:xfrm>
            <a:off x="10052105" y="5084362"/>
            <a:ext cx="1996937" cy="1339298"/>
          </a:xfrm>
          <a:prstGeom prst="rect">
            <a:avLst/>
          </a:prstGeom>
        </p:spPr>
      </p:pic>
      <p:sp>
        <p:nvSpPr>
          <p:cNvPr id="8" name="pole tekstowe 7">
            <a:extLst>
              <a:ext uri="{FF2B5EF4-FFF2-40B4-BE49-F238E27FC236}">
                <a16:creationId xmlns:a16="http://schemas.microsoft.com/office/drawing/2014/main" id="{0592D50C-2F39-4BB1-8DB0-0EFD0D653AE6}"/>
              </a:ext>
            </a:extLst>
          </p:cNvPr>
          <p:cNvSpPr txBox="1"/>
          <p:nvPr/>
        </p:nvSpPr>
        <p:spPr>
          <a:xfrm>
            <a:off x="251460" y="5011197"/>
            <a:ext cx="10121590" cy="523220"/>
          </a:xfrm>
          <a:prstGeom prst="rect">
            <a:avLst/>
          </a:prstGeom>
          <a:noFill/>
        </p:spPr>
        <p:txBody>
          <a:bodyPr wrap="square">
            <a:spAutoFit/>
          </a:bodyPr>
          <a:lstStyle/>
          <a:p>
            <a:r>
              <a:rPr lang="pl-PL" sz="2800" dirty="0">
                <a:solidFill>
                  <a:srgbClr val="FFC000"/>
                </a:solidFill>
              </a:rPr>
              <a:t>Węglowodany są głównym źródłem energii dla sportowców </a:t>
            </a:r>
          </a:p>
        </p:txBody>
      </p:sp>
      <p:sp>
        <p:nvSpPr>
          <p:cNvPr id="4" name="pole tekstowe 3">
            <a:extLst>
              <a:ext uri="{FF2B5EF4-FFF2-40B4-BE49-F238E27FC236}">
                <a16:creationId xmlns:a16="http://schemas.microsoft.com/office/drawing/2014/main" id="{6FBCE0EE-880C-4043-89F3-CC5526CC2B7C}"/>
              </a:ext>
            </a:extLst>
          </p:cNvPr>
          <p:cNvSpPr txBox="1"/>
          <p:nvPr/>
        </p:nvSpPr>
        <p:spPr>
          <a:xfrm>
            <a:off x="390939" y="5658578"/>
            <a:ext cx="8878956" cy="523220"/>
          </a:xfrm>
          <a:prstGeom prst="rect">
            <a:avLst/>
          </a:prstGeom>
          <a:noFill/>
        </p:spPr>
        <p:txBody>
          <a:bodyPr wrap="square" rtlCol="0">
            <a:spAutoFit/>
          </a:bodyPr>
          <a:lstStyle/>
          <a:p>
            <a:r>
              <a:rPr lang="pl-PL" sz="2800" dirty="0">
                <a:solidFill>
                  <a:srgbClr val="00B050"/>
                </a:solidFill>
              </a:rPr>
              <a:t>Sprawdzić ilość aktywnej insuliny</a:t>
            </a:r>
          </a:p>
        </p:txBody>
      </p:sp>
    </p:spTree>
    <p:extLst>
      <p:ext uri="{BB962C8B-B14F-4D97-AF65-F5344CB8AC3E}">
        <p14:creationId xmlns:p14="http://schemas.microsoft.com/office/powerpoint/2010/main" val="14920020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a:extLst>
              <a:ext uri="{FF2B5EF4-FFF2-40B4-BE49-F238E27FC236}">
                <a16:creationId xmlns:a16="http://schemas.microsoft.com/office/drawing/2014/main" id="{918FEEE4-7C34-4FB6-94A1-0F7F10E5B775}"/>
              </a:ext>
            </a:extLst>
          </p:cNvPr>
          <p:cNvSpPr/>
          <p:nvPr/>
        </p:nvSpPr>
        <p:spPr>
          <a:xfrm>
            <a:off x="18757" y="0"/>
            <a:ext cx="12154486" cy="1974166"/>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ytuł 1">
            <a:extLst>
              <a:ext uri="{FF2B5EF4-FFF2-40B4-BE49-F238E27FC236}">
                <a16:creationId xmlns:a16="http://schemas.microsoft.com/office/drawing/2014/main" id="{8F6E77F6-96DD-4B3D-9E98-4506127EF087}"/>
              </a:ext>
            </a:extLst>
          </p:cNvPr>
          <p:cNvSpPr>
            <a:spLocks noGrp="1"/>
          </p:cNvSpPr>
          <p:nvPr>
            <p:ph type="title"/>
          </p:nvPr>
        </p:nvSpPr>
        <p:spPr>
          <a:xfrm>
            <a:off x="576470" y="224538"/>
            <a:ext cx="9343078" cy="1542486"/>
          </a:xfrm>
        </p:spPr>
        <p:txBody>
          <a:bodyPr anchor="b">
            <a:normAutofit fontScale="90000"/>
          </a:bodyPr>
          <a:lstStyle/>
          <a:p>
            <a:pPr algn="ctr"/>
            <a:r>
              <a:rPr lang="pl-PL" sz="3200" dirty="0">
                <a:solidFill>
                  <a:schemeClr val="bg1"/>
                </a:solidFill>
                <a:latin typeface="Arial Black" panose="020B0A04020102020204" pitchFamily="34" charset="0"/>
                <a:cs typeface="Arial" panose="020B0604020202020204" pitchFamily="34" charset="0"/>
              </a:rPr>
              <a:t>Glikemia przed wysiłkiem</a:t>
            </a:r>
            <a:br>
              <a:rPr lang="pl-PL" sz="3200" dirty="0"/>
            </a:br>
            <a:br>
              <a:rPr lang="pl-PL" sz="3200" dirty="0"/>
            </a:br>
            <a:r>
              <a:rPr lang="pl-PL" sz="2400" b="1" dirty="0">
                <a:solidFill>
                  <a:srgbClr val="C00000"/>
                </a:solidFill>
                <a:latin typeface="Arial" panose="020B0604020202020204" pitchFamily="34" charset="0"/>
                <a:ea typeface="+mn-lt"/>
                <a:cs typeface="Arial" panose="020B0604020202020204" pitchFamily="34" charset="0"/>
              </a:rPr>
              <a:t>100 – 180 mg: optymalna</a:t>
            </a:r>
            <a:br>
              <a:rPr lang="pl-PL" sz="1800" b="1" dirty="0">
                <a:solidFill>
                  <a:srgbClr val="FF0000"/>
                </a:solidFill>
              </a:rPr>
            </a:br>
            <a:endParaRPr lang="pl-PL" sz="3200" dirty="0"/>
          </a:p>
        </p:txBody>
      </p:sp>
      <p:pic>
        <p:nvPicPr>
          <p:cNvPr id="5" name="Obraz 5" descr="Obraz zawierający transport, rysunek, rower&#10;&#10;Opis wygenerowany automatycznie">
            <a:extLst>
              <a:ext uri="{FF2B5EF4-FFF2-40B4-BE49-F238E27FC236}">
                <a16:creationId xmlns:a16="http://schemas.microsoft.com/office/drawing/2014/main" id="{F83E87D0-AF1B-41B9-9836-BE7A6FDE1A85}"/>
              </a:ext>
            </a:extLst>
          </p:cNvPr>
          <p:cNvPicPr>
            <a:picLocks noChangeAspect="1"/>
          </p:cNvPicPr>
          <p:nvPr/>
        </p:nvPicPr>
        <p:blipFill>
          <a:blip r:embed="rId2"/>
          <a:stretch>
            <a:fillRect/>
          </a:stretch>
        </p:blipFill>
        <p:spPr>
          <a:xfrm>
            <a:off x="10367889" y="52250"/>
            <a:ext cx="1786597" cy="1714774"/>
          </a:xfrm>
          <a:prstGeom prst="rect">
            <a:avLst/>
          </a:prstGeom>
        </p:spPr>
      </p:pic>
      <p:graphicFrame>
        <p:nvGraphicFramePr>
          <p:cNvPr id="6" name="Diagram 5">
            <a:extLst>
              <a:ext uri="{FF2B5EF4-FFF2-40B4-BE49-F238E27FC236}">
                <a16:creationId xmlns:a16="http://schemas.microsoft.com/office/drawing/2014/main" id="{91B7C3FA-950D-4594-9D74-AD9A4D513084}"/>
              </a:ext>
            </a:extLst>
          </p:cNvPr>
          <p:cNvGraphicFramePr/>
          <p:nvPr/>
        </p:nvGraphicFramePr>
        <p:xfrm>
          <a:off x="306992" y="1974166"/>
          <a:ext cx="11578016" cy="45656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89530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useBgFill="1">
        <p:nvSpPr>
          <p:cNvPr id="335" name="Rectangle 16">
            <a:extLst>
              <a:ext uri="{C183D7F6-B498-43B3-948B-1728B52AA6E4}">
                <adec:decorative xmlns:adec="http://schemas.microsoft.com/office/drawing/2017/decorative" val="1"/>
              </a:ext>
            </a:extLst>
          </p:cNvPr>
          <p:cNvSpPr/>
          <p:nvPr/>
        </p:nvSpPr>
        <p:spPr>
          <a:xfrm>
            <a:off x="0" y="0"/>
            <a:ext cx="12185640" cy="6857280"/>
          </a:xfrm>
          <a:prstGeom prst="rect">
            <a:avLst/>
          </a:prstGeom>
          <a:ln>
            <a:noFill/>
          </a:ln>
        </p:spPr>
        <p:style>
          <a:lnRef idx="2">
            <a:schemeClr val="accent6">
              <a:shade val="50000"/>
            </a:schemeClr>
          </a:lnRef>
          <a:fillRef idx="1001">
            <a:schemeClr val="lt1"/>
          </a:fillRef>
          <a:effectRef idx="0">
            <a:schemeClr val="accent6"/>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Franklin Gothic Book"/>
            </a:endParaRPr>
          </a:p>
        </p:txBody>
      </p:sp>
      <p:sp>
        <p:nvSpPr>
          <p:cNvPr id="336" name="Rectangle 18">
            <a:extLst>
              <a:ext uri="{C183D7F6-B498-43B3-948B-1728B52AA6E4}">
                <adec:decorative xmlns:adec="http://schemas.microsoft.com/office/drawing/2017/decorative" val="1"/>
              </a:ext>
            </a:extLst>
          </p:cNvPr>
          <p:cNvSpPr/>
          <p:nvPr/>
        </p:nvSpPr>
        <p:spPr>
          <a:xfrm>
            <a:off x="0" y="0"/>
            <a:ext cx="4647960" cy="685728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pl-PL" sz="1800" b="0" strike="noStrike" spc="-1">
              <a:solidFill>
                <a:srgbClr val="FFFFFF"/>
              </a:solidFill>
              <a:latin typeface="Arial"/>
            </a:endParaRPr>
          </a:p>
        </p:txBody>
      </p:sp>
      <p:sp>
        <p:nvSpPr>
          <p:cNvPr id="337" name="PlaceHolder 1"/>
          <p:cNvSpPr>
            <a:spLocks noGrp="1"/>
          </p:cNvSpPr>
          <p:nvPr>
            <p:ph type="title"/>
          </p:nvPr>
        </p:nvSpPr>
        <p:spPr>
          <a:xfrm>
            <a:off x="492480" y="605880"/>
            <a:ext cx="3641760" cy="3141000"/>
          </a:xfrm>
          <a:prstGeom prst="rect">
            <a:avLst/>
          </a:prstGeom>
          <a:noFill/>
          <a:ln w="0">
            <a:noFill/>
          </a:ln>
        </p:spPr>
        <p:txBody>
          <a:bodyPr lIns="90000" tIns="45000" rIns="90000" bIns="45000" anchor="ctr">
            <a:normAutofit/>
          </a:bodyPr>
          <a:lstStyle/>
          <a:p>
            <a:pPr indent="0" defTabSz="914400">
              <a:lnSpc>
                <a:spcPct val="90000"/>
              </a:lnSpc>
              <a:buNone/>
              <a:tabLst>
                <a:tab pos="0" algn="l"/>
              </a:tabLst>
            </a:pPr>
            <a:r>
              <a:rPr lang="pl-PL" sz="3400" b="0" strike="noStrike" spc="-52">
                <a:solidFill>
                  <a:srgbClr val="FFFFFF"/>
                </a:solidFill>
                <a:latin typeface="Bookman Old Style"/>
                <a:ea typeface="Bookman Old Style"/>
              </a:rPr>
              <a:t>Przeciwskazania do podjęcia aktywności</a:t>
            </a:r>
            <a:endParaRPr lang="pl-PL" sz="3400" b="0" strike="noStrike" spc="-1">
              <a:solidFill>
                <a:srgbClr val="000000"/>
              </a:solidFill>
              <a:latin typeface="Arial"/>
            </a:endParaRPr>
          </a:p>
        </p:txBody>
      </p:sp>
      <p:sp>
        <p:nvSpPr>
          <p:cNvPr id="338" name="PlaceHolder 2"/>
          <p:cNvSpPr>
            <a:spLocks noGrp="1"/>
          </p:cNvSpPr>
          <p:nvPr>
            <p:ph/>
          </p:nvPr>
        </p:nvSpPr>
        <p:spPr>
          <a:xfrm>
            <a:off x="4754880" y="605880"/>
            <a:ext cx="7533000" cy="5645520"/>
          </a:xfrm>
          <a:prstGeom prst="rect">
            <a:avLst/>
          </a:prstGeom>
          <a:noFill/>
          <a:ln w="0">
            <a:noFill/>
          </a:ln>
        </p:spPr>
        <p:txBody>
          <a:bodyPr lIns="0" tIns="45000" rIns="0" bIns="45000" anchor="ctr">
            <a:normAutofit/>
          </a:bodyPr>
          <a:lstStyle/>
          <a:p>
            <a:pPr marL="91440" indent="-91440" defTabSz="914400">
              <a:lnSpc>
                <a:spcPct val="110000"/>
              </a:lnSpc>
              <a:spcBef>
                <a:spcPts val="1199"/>
              </a:spcBef>
              <a:spcAft>
                <a:spcPts val="201"/>
              </a:spcAft>
              <a:buClr>
                <a:srgbClr val="4D96C3"/>
              </a:buClr>
              <a:buFont typeface="Wingdings" charset="2"/>
              <a:buChar char=""/>
            </a:pPr>
            <a:r>
              <a:rPr lang="pl-PL" sz="2400" b="0" strike="noStrike" spc="-1">
                <a:solidFill>
                  <a:schemeClr val="dk1">
                    <a:lumMod val="75000"/>
                    <a:lumOff val="25000"/>
                  </a:schemeClr>
                </a:solidFill>
                <a:latin typeface="Franklin Gothic Book"/>
                <a:ea typeface="Franklin Gothic Book"/>
              </a:rPr>
              <a:t> Ciężka hipoglikemia w ciągu 24 h</a:t>
            </a:r>
            <a:endParaRPr lang="pl-PL" sz="2400" b="0" strike="noStrike" spc="-1">
              <a:solidFill>
                <a:srgbClr val="000000"/>
              </a:solidFill>
              <a:latin typeface="Arial"/>
            </a:endParaRPr>
          </a:p>
          <a:p>
            <a:pPr indent="0" defTabSz="914400">
              <a:lnSpc>
                <a:spcPct val="110000"/>
              </a:lnSpc>
              <a:spcBef>
                <a:spcPts val="1199"/>
              </a:spcBef>
              <a:spcAft>
                <a:spcPts val="201"/>
              </a:spcAft>
              <a:buNone/>
              <a:tabLst>
                <a:tab pos="0" algn="l"/>
              </a:tabLst>
            </a:pPr>
            <a:endParaRPr lang="pl-PL" sz="2400" b="0" strike="noStrike" spc="-1">
              <a:solidFill>
                <a:srgbClr val="000000"/>
              </a:solidFill>
              <a:latin typeface="Arial"/>
            </a:endParaRPr>
          </a:p>
          <a:p>
            <a:pPr marL="91440" indent="-91440" defTabSz="914400">
              <a:lnSpc>
                <a:spcPct val="110000"/>
              </a:lnSpc>
              <a:spcBef>
                <a:spcPts val="1199"/>
              </a:spcBef>
              <a:spcAft>
                <a:spcPts val="201"/>
              </a:spcAft>
              <a:buClr>
                <a:srgbClr val="4D96C3"/>
              </a:buClr>
              <a:buFont typeface="Wingdings" charset="2"/>
              <a:buChar char=""/>
              <a:tabLst>
                <a:tab pos="0" algn="l"/>
              </a:tabLst>
            </a:pPr>
            <a:r>
              <a:rPr lang="pl-PL" sz="2400" b="0" strike="noStrike" spc="-1">
                <a:solidFill>
                  <a:schemeClr val="dk1">
                    <a:lumMod val="75000"/>
                    <a:lumOff val="25000"/>
                  </a:schemeClr>
                </a:solidFill>
                <a:latin typeface="Franklin Gothic Book"/>
                <a:ea typeface="Franklin Gothic Book"/>
              </a:rPr>
              <a:t> Hyperglikemia &gt; 250 mg/dl z ketonemią/ketonurią</a:t>
            </a:r>
            <a:endParaRPr lang="pl-PL" sz="2400" b="0" strike="noStrike" spc="-1">
              <a:solidFill>
                <a:srgbClr val="000000"/>
              </a:solidFill>
              <a:latin typeface="Arial"/>
            </a:endParaRPr>
          </a:p>
          <a:p>
            <a:pPr marL="91440" indent="-91440" defTabSz="914400">
              <a:lnSpc>
                <a:spcPct val="110000"/>
              </a:lnSpc>
              <a:spcBef>
                <a:spcPts val="1199"/>
              </a:spcBef>
              <a:spcAft>
                <a:spcPts val="201"/>
              </a:spcAft>
              <a:buClr>
                <a:srgbClr val="4D96C3"/>
              </a:buClr>
              <a:buFont typeface="Wingdings" charset="2"/>
              <a:buChar char=""/>
              <a:tabLst>
                <a:tab pos="0" algn="l"/>
              </a:tabLst>
            </a:pPr>
            <a:r>
              <a:rPr lang="pl-PL" sz="2400" b="0" strike="noStrike" spc="-1">
                <a:solidFill>
                  <a:schemeClr val="dk1">
                    <a:lumMod val="75000"/>
                    <a:lumOff val="25000"/>
                  </a:schemeClr>
                </a:solidFill>
                <a:latin typeface="Franklin Gothic Book"/>
                <a:ea typeface="Franklin Gothic Book"/>
              </a:rPr>
              <a:t> Ketonemia  ≥ 1,5 mmol/l</a:t>
            </a:r>
            <a:endParaRPr lang="pl-PL" sz="2400" b="0" strike="noStrike" spc="-1">
              <a:solidFill>
                <a:srgbClr val="000000"/>
              </a:solidFill>
              <a:latin typeface="Arial"/>
            </a:endParaRPr>
          </a:p>
          <a:p>
            <a:pPr marL="91440" indent="-91440" defTabSz="914400">
              <a:lnSpc>
                <a:spcPct val="110000"/>
              </a:lnSpc>
              <a:spcBef>
                <a:spcPts val="1199"/>
              </a:spcBef>
              <a:spcAft>
                <a:spcPts val="201"/>
              </a:spcAft>
              <a:buClr>
                <a:srgbClr val="4D96C3"/>
              </a:buClr>
              <a:buFont typeface="Wingdings" charset="2"/>
              <a:buChar char=""/>
              <a:tabLst>
                <a:tab pos="0" algn="l"/>
              </a:tabLst>
            </a:pPr>
            <a:r>
              <a:rPr lang="pl-PL" sz="2400" b="0" strike="noStrike" spc="-1">
                <a:solidFill>
                  <a:schemeClr val="dk1">
                    <a:lumMod val="75000"/>
                    <a:lumOff val="25000"/>
                  </a:schemeClr>
                </a:solidFill>
                <a:latin typeface="Franklin Gothic Book"/>
                <a:ea typeface="Franklin Gothic Book"/>
              </a:rPr>
              <a:t> Hyperglikemia &gt;300mg/dl &gt;2godziny</a:t>
            </a:r>
            <a:endParaRPr lang="pl-PL" sz="2400" b="0" strike="noStrike" spc="-1">
              <a:solidFill>
                <a:srgbClr val="000000"/>
              </a:solidFill>
              <a:latin typeface="Arial"/>
            </a:endParaRPr>
          </a:p>
          <a:p>
            <a:pPr indent="0" defTabSz="914400">
              <a:lnSpc>
                <a:spcPct val="110000"/>
              </a:lnSpc>
              <a:spcBef>
                <a:spcPts val="1199"/>
              </a:spcBef>
              <a:spcAft>
                <a:spcPts val="201"/>
              </a:spcAft>
              <a:buNone/>
              <a:tabLst>
                <a:tab pos="0" algn="l"/>
              </a:tabLst>
            </a:pPr>
            <a:endParaRPr lang="pl-PL" sz="2400" b="0" strike="noStrike" spc="-1">
              <a:solidFill>
                <a:srgbClr val="000000"/>
              </a:solidFill>
              <a:latin typeface="Arial"/>
            </a:endParaRPr>
          </a:p>
          <a:p>
            <a:pPr marL="91440" indent="-91440" defTabSz="914400">
              <a:lnSpc>
                <a:spcPct val="110000"/>
              </a:lnSpc>
              <a:spcBef>
                <a:spcPts val="1199"/>
              </a:spcBef>
              <a:spcAft>
                <a:spcPts val="201"/>
              </a:spcAft>
              <a:buClr>
                <a:srgbClr val="4D96C3"/>
              </a:buClr>
              <a:buFont typeface="Wingdings" charset="2"/>
              <a:buChar char=""/>
              <a:tabLst>
                <a:tab pos="0" algn="l"/>
              </a:tabLst>
            </a:pPr>
            <a:r>
              <a:rPr lang="pl-PL" sz="2400" b="0" strike="noStrike" spc="-1">
                <a:solidFill>
                  <a:schemeClr val="dk1">
                    <a:lumMod val="75000"/>
                    <a:lumOff val="25000"/>
                  </a:schemeClr>
                </a:solidFill>
                <a:latin typeface="Franklin Gothic Book"/>
                <a:ea typeface="Franklin Gothic Book"/>
              </a:rPr>
              <a:t> Sytuacja nagła wymagająca konsultacji lekarza (zaburzenia widzenia, ból w klp, omdlenie, ostra infekcja)</a:t>
            </a:r>
            <a:endParaRPr lang="pl-PL" sz="2400" b="0" strike="noStrike" spc="-1">
              <a:solidFill>
                <a:srgbClr val="000000"/>
              </a:solidFill>
              <a:latin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AAC906F-A62E-9745-DFE4-FFAA29D6C9E3}"/>
              </a:ext>
            </a:extLst>
          </p:cNvPr>
          <p:cNvSpPr txBox="1">
            <a:spLocks/>
          </p:cNvSpPr>
          <p:nvPr/>
        </p:nvSpPr>
        <p:spPr>
          <a:xfrm>
            <a:off x="1371601" y="457199"/>
            <a:ext cx="9448800" cy="1061357"/>
          </a:xfrm>
          <a:prstGeom prst="rect">
            <a:avLst/>
          </a:prstGeom>
        </p:spPr>
        <p:txBody>
          <a:bodyPr vert="horz" lIns="0" tIns="0" rIns="0" bIns="0" rtlCol="0" anchor="b">
            <a:normAutofit/>
          </a:bodyPr>
          <a:lst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a:lstStyle>
          <a:p>
            <a:pPr>
              <a:lnSpc>
                <a:spcPct val="90000"/>
              </a:lnSpc>
              <a:spcAft>
                <a:spcPts val="600"/>
              </a:spcAft>
            </a:pPr>
            <a:r>
              <a:rPr lang="en-US" sz="3700"/>
              <a:t>Co zabrać na Wycieczkę szkolną</a:t>
            </a:r>
          </a:p>
        </p:txBody>
      </p:sp>
      <p:sp>
        <p:nvSpPr>
          <p:cNvPr id="24" name="pole tekstowe 3">
            <a:extLst>
              <a:ext uri="{FF2B5EF4-FFF2-40B4-BE49-F238E27FC236}">
                <a16:creationId xmlns:a16="http://schemas.microsoft.com/office/drawing/2014/main" id="{C60392B7-0558-4038-D9F6-50BCB2C78AF5}"/>
              </a:ext>
            </a:extLst>
          </p:cNvPr>
          <p:cNvSpPr txBox="1"/>
          <p:nvPr/>
        </p:nvSpPr>
        <p:spPr>
          <a:xfrm>
            <a:off x="425322" y="2190148"/>
            <a:ext cx="9448800" cy="3812746"/>
          </a:xfrm>
          <a:prstGeom prst="rect">
            <a:avLst/>
          </a:prstGeom>
        </p:spPr>
        <p:txBody>
          <a:bodyPr vert="horz" lIns="0" tIns="0" rIns="0" bIns="0" rtlCol="0">
            <a:noAutofit/>
          </a:bodyPr>
          <a:lstStyle/>
          <a:p>
            <a:pPr indent="-228600">
              <a:lnSpc>
                <a:spcPct val="120000"/>
              </a:lnSpc>
              <a:spcAft>
                <a:spcPts val="600"/>
              </a:spcAft>
              <a:buFont typeface="Arial" panose="020B0604020202020204" pitchFamily="34" charset="0"/>
              <a:buChar char="•"/>
            </a:pPr>
            <a:r>
              <a:rPr lang="en-US" sz="2000" dirty="0" err="1"/>
              <a:t>Insulina</a:t>
            </a:r>
            <a:r>
              <a:rPr lang="en-US" sz="2000" dirty="0"/>
              <a:t> (w </a:t>
            </a:r>
            <a:r>
              <a:rPr lang="en-US" sz="2000" dirty="0" err="1"/>
              <a:t>opakowaniu</a:t>
            </a:r>
            <a:r>
              <a:rPr lang="en-US" sz="2000" dirty="0"/>
              <a:t> </a:t>
            </a:r>
            <a:r>
              <a:rPr lang="en-US" sz="2000" dirty="0" err="1"/>
              <a:t>termoizolacyjnym</a:t>
            </a:r>
            <a:r>
              <a:rPr lang="en-US" sz="2000" dirty="0"/>
              <a:t>)</a:t>
            </a:r>
          </a:p>
          <a:p>
            <a:pPr indent="-228600">
              <a:lnSpc>
                <a:spcPct val="120000"/>
              </a:lnSpc>
              <a:spcAft>
                <a:spcPts val="600"/>
              </a:spcAft>
              <a:buFont typeface="Arial" panose="020B0604020202020204" pitchFamily="34" charset="0"/>
              <a:buChar char="•"/>
            </a:pPr>
            <a:r>
              <a:rPr lang="en-US" sz="2000" dirty="0" err="1"/>
              <a:t>Glukometr</a:t>
            </a:r>
            <a:r>
              <a:rPr lang="en-US" sz="2000" dirty="0"/>
              <a:t> + </a:t>
            </a:r>
            <a:r>
              <a:rPr lang="en-US" sz="2000" dirty="0" err="1"/>
              <a:t>paski</a:t>
            </a:r>
            <a:r>
              <a:rPr lang="en-US" sz="2000" dirty="0"/>
              <a:t>, CGM-sensory</a:t>
            </a:r>
          </a:p>
          <a:p>
            <a:pPr indent="-228600">
              <a:lnSpc>
                <a:spcPct val="120000"/>
              </a:lnSpc>
              <a:spcAft>
                <a:spcPts val="600"/>
              </a:spcAft>
              <a:buFont typeface="Arial" panose="020B0604020202020204" pitchFamily="34" charset="0"/>
              <a:buChar char="•"/>
            </a:pPr>
            <a:r>
              <a:rPr lang="en-US" sz="2000" dirty="0" err="1"/>
              <a:t>GlucaGenHypoKit</a:t>
            </a:r>
            <a:r>
              <a:rPr lang="en-US" sz="2000" dirty="0"/>
              <a:t> / </a:t>
            </a:r>
            <a:r>
              <a:rPr lang="en-US" sz="2000" dirty="0" err="1"/>
              <a:t>Baqsimi</a:t>
            </a:r>
            <a:endParaRPr lang="en-US" sz="2000" dirty="0"/>
          </a:p>
          <a:p>
            <a:pPr indent="-228600">
              <a:lnSpc>
                <a:spcPct val="120000"/>
              </a:lnSpc>
              <a:spcAft>
                <a:spcPts val="600"/>
              </a:spcAft>
              <a:buFont typeface="Arial" panose="020B0604020202020204" pitchFamily="34" charset="0"/>
              <a:buChar char="•"/>
            </a:pPr>
            <a:endParaRPr lang="en-US" sz="2000" dirty="0"/>
          </a:p>
          <a:p>
            <a:pPr indent="-228600">
              <a:lnSpc>
                <a:spcPct val="120000"/>
              </a:lnSpc>
              <a:spcAft>
                <a:spcPts val="600"/>
              </a:spcAft>
              <a:buFont typeface="Arial" panose="020B0604020202020204" pitchFamily="34" charset="0"/>
              <a:buChar char="•"/>
            </a:pPr>
            <a:r>
              <a:rPr lang="en-US" sz="2000" dirty="0" err="1"/>
              <a:t>Woda</a:t>
            </a:r>
            <a:endParaRPr lang="en-US" sz="2000" dirty="0"/>
          </a:p>
          <a:p>
            <a:pPr indent="-228600">
              <a:lnSpc>
                <a:spcPct val="120000"/>
              </a:lnSpc>
              <a:spcAft>
                <a:spcPts val="600"/>
              </a:spcAft>
              <a:buFont typeface="Arial" panose="020B0604020202020204" pitchFamily="34" charset="0"/>
              <a:buChar char="•"/>
            </a:pPr>
            <a:r>
              <a:rPr lang="en-US" sz="2000" dirty="0" err="1"/>
              <a:t>Glukoza</a:t>
            </a:r>
            <a:r>
              <a:rPr lang="en-US" sz="2000" dirty="0"/>
              <a:t>, </a:t>
            </a:r>
            <a:r>
              <a:rPr lang="en-US" sz="2000" dirty="0" err="1"/>
              <a:t>kanapki</a:t>
            </a:r>
            <a:endParaRPr lang="en-US" sz="2000" dirty="0"/>
          </a:p>
          <a:p>
            <a:pPr indent="-228600">
              <a:lnSpc>
                <a:spcPct val="120000"/>
              </a:lnSpc>
              <a:spcAft>
                <a:spcPts val="600"/>
              </a:spcAft>
              <a:buFont typeface="Arial" panose="020B0604020202020204" pitchFamily="34" charset="0"/>
              <a:buChar char="•"/>
            </a:pPr>
            <a:endParaRPr lang="en-US" sz="2000" dirty="0"/>
          </a:p>
          <a:p>
            <a:pPr indent="-228600">
              <a:lnSpc>
                <a:spcPct val="120000"/>
              </a:lnSpc>
              <a:spcAft>
                <a:spcPts val="600"/>
              </a:spcAft>
              <a:buFont typeface="Arial" panose="020B0604020202020204" pitchFamily="34" charset="0"/>
              <a:buChar char="•"/>
            </a:pPr>
            <a:r>
              <a:rPr lang="en-US" sz="2000" dirty="0" err="1"/>
              <a:t>Telefon</a:t>
            </a:r>
            <a:r>
              <a:rPr lang="en-US" sz="2000" dirty="0"/>
              <a:t> do </a:t>
            </a:r>
            <a:r>
              <a:rPr lang="en-US" sz="2000" dirty="0" err="1"/>
              <a:t>rodziców</a:t>
            </a:r>
            <a:endParaRPr lang="en-US" sz="2000" dirty="0"/>
          </a:p>
          <a:p>
            <a:pPr indent="-228600">
              <a:lnSpc>
                <a:spcPct val="120000"/>
              </a:lnSpc>
              <a:spcAft>
                <a:spcPts val="600"/>
              </a:spcAft>
              <a:buFont typeface="Arial" panose="020B0604020202020204" pitchFamily="34" charset="0"/>
              <a:buChar char="•"/>
            </a:pPr>
            <a:r>
              <a:rPr lang="en-US" sz="2000" dirty="0" err="1"/>
              <a:t>Pompa</a:t>
            </a:r>
            <a:r>
              <a:rPr lang="en-US" sz="2000" dirty="0"/>
              <a:t> </a:t>
            </a:r>
            <a:r>
              <a:rPr lang="en-US" sz="2000" dirty="0" err="1"/>
              <a:t>insulinowa</a:t>
            </a:r>
            <a:r>
              <a:rPr lang="en-US" sz="2000" dirty="0"/>
              <a:t> – </a:t>
            </a:r>
            <a:r>
              <a:rPr lang="en-US" sz="2000" dirty="0" err="1"/>
              <a:t>osprzęt</a:t>
            </a:r>
            <a:r>
              <a:rPr lang="en-US" sz="2000" dirty="0"/>
              <a:t> do </a:t>
            </a:r>
            <a:r>
              <a:rPr lang="en-US" sz="2000" dirty="0" err="1"/>
              <a:t>pompy</a:t>
            </a:r>
            <a:r>
              <a:rPr lang="en-US" sz="2000" dirty="0"/>
              <a:t> </a:t>
            </a:r>
            <a:r>
              <a:rPr lang="en-US" sz="2000" dirty="0" err="1"/>
              <a:t>insulinowej</a:t>
            </a:r>
            <a:r>
              <a:rPr lang="en-US" sz="2000" dirty="0"/>
              <a:t> (</a:t>
            </a:r>
            <a:r>
              <a:rPr lang="en-US" sz="2000" dirty="0" err="1"/>
              <a:t>zestawy</a:t>
            </a:r>
            <a:r>
              <a:rPr lang="en-US" sz="2000" dirty="0"/>
              <a:t> </a:t>
            </a:r>
            <a:r>
              <a:rPr lang="en-US" sz="2000" dirty="0" err="1"/>
              <a:t>infuzyjne</a:t>
            </a:r>
            <a:r>
              <a:rPr lang="en-US" sz="2000" dirty="0"/>
              <a:t>, </a:t>
            </a:r>
            <a:r>
              <a:rPr lang="en-US" sz="2000" dirty="0" err="1"/>
              <a:t>wkłucia</a:t>
            </a:r>
            <a:r>
              <a:rPr lang="en-US" sz="2000" dirty="0"/>
              <a:t>)</a:t>
            </a:r>
          </a:p>
        </p:txBody>
      </p:sp>
      <p:pic>
        <p:nvPicPr>
          <p:cNvPr id="5" name="Obraz 10">
            <a:extLst>
              <a:ext uri="{FF2B5EF4-FFF2-40B4-BE49-F238E27FC236}">
                <a16:creationId xmlns:a16="http://schemas.microsoft.com/office/drawing/2014/main" id="{5D55BC5A-AD3F-D662-2143-FD88AAE67E99}"/>
              </a:ext>
            </a:extLst>
          </p:cNvPr>
          <p:cNvPicPr>
            <a:picLocks noChangeAspect="1"/>
          </p:cNvPicPr>
          <p:nvPr/>
        </p:nvPicPr>
        <p:blipFill rotWithShape="1">
          <a:blip r:embed="rId2"/>
          <a:srcRect t="2739" r="-4" b="9767"/>
          <a:stretch/>
        </p:blipFill>
        <p:spPr>
          <a:xfrm>
            <a:off x="8882238" y="199661"/>
            <a:ext cx="2319887" cy="1828573"/>
          </a:xfrm>
          <a:prstGeom prst="rect">
            <a:avLst/>
          </a:prstGeom>
        </p:spPr>
      </p:pic>
      <p:pic>
        <p:nvPicPr>
          <p:cNvPr id="7" name="Obraz 3" descr="Obraz zawierający zdalny&#10;&#10;Opis wygenerowany automatycznie">
            <a:extLst>
              <a:ext uri="{FF2B5EF4-FFF2-40B4-BE49-F238E27FC236}">
                <a16:creationId xmlns:a16="http://schemas.microsoft.com/office/drawing/2014/main" id="{E730135D-7EBB-3083-57CF-1F44270062FF}"/>
              </a:ext>
            </a:extLst>
          </p:cNvPr>
          <p:cNvPicPr>
            <a:picLocks noChangeAspect="1"/>
          </p:cNvPicPr>
          <p:nvPr/>
        </p:nvPicPr>
        <p:blipFill>
          <a:blip r:embed="rId3"/>
          <a:stretch>
            <a:fillRect/>
          </a:stretch>
        </p:blipFill>
        <p:spPr>
          <a:xfrm>
            <a:off x="10047395" y="1698763"/>
            <a:ext cx="2155964" cy="1868143"/>
          </a:xfrm>
          <a:prstGeom prst="rect">
            <a:avLst/>
          </a:prstGeom>
        </p:spPr>
      </p:pic>
      <p:pic>
        <p:nvPicPr>
          <p:cNvPr id="23" name="Obraz 7" descr="Obraz zawierający tekst&#10;&#10;Opis wygenerowany automatycznie">
            <a:extLst>
              <a:ext uri="{FF2B5EF4-FFF2-40B4-BE49-F238E27FC236}">
                <a16:creationId xmlns:a16="http://schemas.microsoft.com/office/drawing/2014/main" id="{E62BC9CA-1009-89FF-09D8-F84BBD5FDD3B}"/>
              </a:ext>
            </a:extLst>
          </p:cNvPr>
          <p:cNvPicPr>
            <a:picLocks noChangeAspect="1"/>
          </p:cNvPicPr>
          <p:nvPr/>
        </p:nvPicPr>
        <p:blipFill rotWithShape="1">
          <a:blip r:embed="rId4"/>
          <a:srcRect t="12519" r="-5" b="9812"/>
          <a:stretch/>
        </p:blipFill>
        <p:spPr>
          <a:xfrm>
            <a:off x="9795347" y="3909122"/>
            <a:ext cx="2061468" cy="1695867"/>
          </a:xfrm>
          <a:prstGeom prst="rect">
            <a:avLst/>
          </a:prstGeom>
        </p:spPr>
      </p:pic>
      <p:pic>
        <p:nvPicPr>
          <p:cNvPr id="8" name="Obraz 4" descr="Obraz zawierający tekst&#10;&#10;Opis wygenerowany automatycznie">
            <a:extLst>
              <a:ext uri="{FF2B5EF4-FFF2-40B4-BE49-F238E27FC236}">
                <a16:creationId xmlns:a16="http://schemas.microsoft.com/office/drawing/2014/main" id="{3A9048A1-DEBB-AEF3-6B16-9899B0A0D854}"/>
              </a:ext>
            </a:extLst>
          </p:cNvPr>
          <p:cNvPicPr>
            <a:picLocks noChangeAspect="1"/>
          </p:cNvPicPr>
          <p:nvPr/>
        </p:nvPicPr>
        <p:blipFill>
          <a:blip r:embed="rId5"/>
          <a:stretch>
            <a:fillRect/>
          </a:stretch>
        </p:blipFill>
        <p:spPr>
          <a:xfrm>
            <a:off x="9168130" y="2650490"/>
            <a:ext cx="1080948" cy="1762541"/>
          </a:xfrm>
          <a:prstGeom prst="rect">
            <a:avLst/>
          </a:prstGeom>
        </p:spPr>
      </p:pic>
    </p:spTree>
    <p:extLst>
      <p:ext uri="{BB962C8B-B14F-4D97-AF65-F5344CB8AC3E}">
        <p14:creationId xmlns:p14="http://schemas.microsoft.com/office/powerpoint/2010/main" val="10274799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99742DC7-4D4C-4246-840E-C1E70A31C622}"/>
              </a:ext>
            </a:extLst>
          </p:cNvPr>
          <p:cNvSpPr/>
          <p:nvPr/>
        </p:nvSpPr>
        <p:spPr>
          <a:xfrm>
            <a:off x="8529711" y="1"/>
            <a:ext cx="3662289" cy="63881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ytuł 1">
            <a:extLst>
              <a:ext uri="{FF2B5EF4-FFF2-40B4-BE49-F238E27FC236}">
                <a16:creationId xmlns:a16="http://schemas.microsoft.com/office/drawing/2014/main" id="{2A9EAF3A-67BD-4FC1-8BDD-A18A398A4461}"/>
              </a:ext>
            </a:extLst>
          </p:cNvPr>
          <p:cNvSpPr>
            <a:spLocks noGrp="1"/>
          </p:cNvSpPr>
          <p:nvPr>
            <p:ph type="title"/>
          </p:nvPr>
        </p:nvSpPr>
        <p:spPr>
          <a:xfrm>
            <a:off x="952241" y="302143"/>
            <a:ext cx="7418443" cy="1374674"/>
          </a:xfrm>
        </p:spPr>
        <p:txBody>
          <a:bodyPr anchor="b">
            <a:normAutofit/>
          </a:bodyPr>
          <a:lstStyle/>
          <a:p>
            <a:r>
              <a:rPr lang="pl-PL" dirty="0">
                <a:ea typeface="Meiryo"/>
              </a:rPr>
              <a:t>Wysiłek fizyczny w skrócie</a:t>
            </a:r>
          </a:p>
        </p:txBody>
      </p:sp>
      <p:sp>
        <p:nvSpPr>
          <p:cNvPr id="3" name="Symbol zastępczy zawartości 2">
            <a:extLst>
              <a:ext uri="{FF2B5EF4-FFF2-40B4-BE49-F238E27FC236}">
                <a16:creationId xmlns:a16="http://schemas.microsoft.com/office/drawing/2014/main" id="{78468FE7-1BB4-4A1A-87A8-279BB4E66293}"/>
              </a:ext>
            </a:extLst>
          </p:cNvPr>
          <p:cNvSpPr>
            <a:spLocks noGrp="1"/>
          </p:cNvSpPr>
          <p:nvPr>
            <p:ph idx="1"/>
          </p:nvPr>
        </p:nvSpPr>
        <p:spPr>
          <a:xfrm>
            <a:off x="182881" y="2050392"/>
            <a:ext cx="10274104" cy="3812345"/>
          </a:xfrm>
        </p:spPr>
        <p:txBody>
          <a:bodyPr vert="horz" lIns="109728" tIns="109728" rIns="109728" bIns="91440" rtlCol="0" anchor="t">
            <a:normAutofit fontScale="92500" lnSpcReduction="20000"/>
          </a:bodyPr>
          <a:lstStyle/>
          <a:p>
            <a:pPr>
              <a:lnSpc>
                <a:spcPct val="130000"/>
              </a:lnSpc>
            </a:pPr>
            <a:r>
              <a:rPr lang="pl-PL" sz="2000" dirty="0">
                <a:ea typeface="Meiryo"/>
              </a:rPr>
              <a:t>WW najkorzystniejszym źródłem energii dla mięśni</a:t>
            </a:r>
          </a:p>
          <a:p>
            <a:pPr>
              <a:lnSpc>
                <a:spcPct val="130000"/>
              </a:lnSpc>
            </a:pPr>
            <a:r>
              <a:rPr lang="pl-PL" sz="2000" dirty="0">
                <a:ea typeface="Meiryo"/>
              </a:rPr>
              <a:t>      </a:t>
            </a:r>
            <a:r>
              <a:rPr lang="pl-PL" sz="2000" dirty="0">
                <a:solidFill>
                  <a:srgbClr val="FF0000"/>
                </a:solidFill>
                <a:ea typeface="Meiryo"/>
              </a:rPr>
              <a:t> 10-20 g </a:t>
            </a:r>
            <a:r>
              <a:rPr lang="pl-PL" sz="2000" dirty="0" err="1">
                <a:solidFill>
                  <a:srgbClr val="FF0000"/>
                </a:solidFill>
                <a:ea typeface="Meiryo"/>
              </a:rPr>
              <a:t>ww</a:t>
            </a:r>
            <a:r>
              <a:rPr lang="pl-PL" sz="2000" dirty="0">
                <a:solidFill>
                  <a:srgbClr val="FF0000"/>
                </a:solidFill>
                <a:ea typeface="Meiryo"/>
              </a:rPr>
              <a:t>/30min, potem 15gww/30min</a:t>
            </a:r>
          </a:p>
          <a:p>
            <a:pPr>
              <a:lnSpc>
                <a:spcPct val="130000"/>
              </a:lnSpc>
            </a:pPr>
            <a:endParaRPr lang="pl-PL" sz="2000" dirty="0">
              <a:ea typeface="Meiryo"/>
            </a:endParaRPr>
          </a:p>
          <a:p>
            <a:pPr>
              <a:lnSpc>
                <a:spcPct val="130000"/>
              </a:lnSpc>
            </a:pPr>
            <a:r>
              <a:rPr lang="pl-PL" sz="2000" dirty="0">
                <a:ea typeface="Meiryo"/>
              </a:rPr>
              <a:t>Potrzebna jest insulina (zredukowana dawka)</a:t>
            </a:r>
          </a:p>
          <a:p>
            <a:pPr>
              <a:lnSpc>
                <a:spcPct val="130000"/>
              </a:lnSpc>
            </a:pPr>
            <a:endParaRPr lang="pl-PL" sz="2000" dirty="0">
              <a:ea typeface="Meiryo"/>
            </a:endParaRPr>
          </a:p>
          <a:p>
            <a:pPr>
              <a:lnSpc>
                <a:spcPct val="130000"/>
              </a:lnSpc>
            </a:pPr>
            <a:r>
              <a:rPr lang="pl-PL" sz="2000" dirty="0">
                <a:ea typeface="Meiryo"/>
              </a:rPr>
              <a:t>Do 2h odbudowywanie glikogenu (uzupełnianie </a:t>
            </a:r>
            <a:r>
              <a:rPr lang="pl-PL" sz="2000" dirty="0" err="1">
                <a:ea typeface="Meiryo"/>
              </a:rPr>
              <a:t>ww</a:t>
            </a:r>
            <a:r>
              <a:rPr lang="pl-PL" sz="2000" dirty="0">
                <a:ea typeface="Meiryo"/>
              </a:rPr>
              <a:t>)</a:t>
            </a:r>
          </a:p>
          <a:p>
            <a:pPr>
              <a:lnSpc>
                <a:spcPct val="130000"/>
              </a:lnSpc>
            </a:pPr>
            <a:endParaRPr lang="pl-PL" sz="2000" dirty="0">
              <a:ea typeface="Meiryo"/>
            </a:endParaRPr>
          </a:p>
          <a:p>
            <a:pPr>
              <a:lnSpc>
                <a:spcPct val="130000"/>
              </a:lnSpc>
            </a:pPr>
            <a:r>
              <a:rPr lang="pl-PL" sz="2000" dirty="0">
                <a:ea typeface="Meiryo"/>
              </a:rPr>
              <a:t>Inne glikemie w trakcie wysiłku tlenowego i beztlenowego</a:t>
            </a:r>
          </a:p>
        </p:txBody>
      </p:sp>
      <p:sp>
        <p:nvSpPr>
          <p:cNvPr id="6" name="pole tekstowe 8">
            <a:extLst>
              <a:ext uri="{FF2B5EF4-FFF2-40B4-BE49-F238E27FC236}">
                <a16:creationId xmlns:a16="http://schemas.microsoft.com/office/drawing/2014/main" id="{E7724BB4-A6B2-AF92-9B59-77EB7D05D273}"/>
              </a:ext>
            </a:extLst>
          </p:cNvPr>
          <p:cNvSpPr/>
          <p:nvPr/>
        </p:nvSpPr>
        <p:spPr>
          <a:xfrm>
            <a:off x="8529711" y="1699636"/>
            <a:ext cx="3543300" cy="119887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216000" indent="-216000" defTabSz="914400">
              <a:lnSpc>
                <a:spcPct val="100000"/>
              </a:lnSpc>
              <a:spcAft>
                <a:spcPts val="601"/>
              </a:spcAft>
              <a:buClr>
                <a:srgbClr val="FFFFFF"/>
              </a:buClr>
              <a:buFont typeface="Calibri"/>
              <a:buChar char="•"/>
            </a:pPr>
            <a:r>
              <a:rPr lang="en-US" sz="1800" b="0" strike="noStrike" spc="-1" dirty="0" err="1">
                <a:solidFill>
                  <a:schemeClr val="lt1"/>
                </a:solidFill>
                <a:latin typeface="Franklin Gothic Book"/>
              </a:rPr>
              <a:t>Osoby</a:t>
            </a:r>
            <a:r>
              <a:rPr lang="en-US" sz="1800" b="0" strike="noStrike" spc="-1" dirty="0">
                <a:solidFill>
                  <a:schemeClr val="lt1"/>
                </a:solidFill>
                <a:latin typeface="Franklin Gothic Book"/>
              </a:rPr>
              <a:t> bez </a:t>
            </a:r>
            <a:r>
              <a:rPr lang="en-US" sz="1800" b="0" strike="noStrike" spc="-1" dirty="0" err="1">
                <a:solidFill>
                  <a:schemeClr val="lt1"/>
                </a:solidFill>
                <a:latin typeface="Franklin Gothic Book"/>
              </a:rPr>
              <a:t>powikłań</a:t>
            </a:r>
            <a:r>
              <a:rPr lang="en-US" sz="1800" b="0" strike="noStrike" spc="-1" dirty="0">
                <a:solidFill>
                  <a:schemeClr val="lt1"/>
                </a:solidFill>
                <a:latin typeface="Franklin Gothic Book"/>
              </a:rPr>
              <a:t> </a:t>
            </a:r>
            <a:r>
              <a:rPr lang="en-US" sz="1800" b="0" strike="noStrike" spc="-1" dirty="0" err="1">
                <a:solidFill>
                  <a:schemeClr val="lt1"/>
                </a:solidFill>
                <a:latin typeface="Franklin Gothic Book"/>
              </a:rPr>
              <a:t>przewlekłych</a:t>
            </a:r>
            <a:r>
              <a:rPr lang="en-US" sz="1800" b="0" strike="noStrike" spc="-1" dirty="0">
                <a:solidFill>
                  <a:schemeClr val="lt1"/>
                </a:solidFill>
                <a:latin typeface="Franklin Gothic Book"/>
              </a:rPr>
              <a:t> </a:t>
            </a:r>
            <a:r>
              <a:rPr lang="en-US" sz="1800" b="0" strike="noStrike" spc="-1" dirty="0" err="1">
                <a:solidFill>
                  <a:schemeClr val="lt1"/>
                </a:solidFill>
                <a:latin typeface="Franklin Gothic Book"/>
              </a:rPr>
              <a:t>mogą</a:t>
            </a:r>
            <a:r>
              <a:rPr lang="en-US" sz="1800" b="0" strike="noStrike" spc="-1" dirty="0">
                <a:solidFill>
                  <a:schemeClr val="lt1"/>
                </a:solidFill>
                <a:latin typeface="Franklin Gothic Book"/>
              </a:rPr>
              <a:t> </a:t>
            </a:r>
            <a:r>
              <a:rPr lang="en-US" sz="1800" b="0" strike="noStrike" spc="-1" dirty="0" err="1">
                <a:solidFill>
                  <a:schemeClr val="lt1"/>
                </a:solidFill>
                <a:latin typeface="Franklin Gothic Book"/>
              </a:rPr>
              <a:t>podejmować</a:t>
            </a:r>
            <a:r>
              <a:rPr lang="en-US" sz="1800" b="0" strike="noStrike" spc="-1" dirty="0">
                <a:solidFill>
                  <a:schemeClr val="lt1"/>
                </a:solidFill>
                <a:latin typeface="Franklin Gothic Book"/>
              </a:rPr>
              <a:t> </a:t>
            </a:r>
            <a:r>
              <a:rPr lang="en-US" sz="1800" b="0" strike="noStrike" spc="-1" dirty="0" err="1">
                <a:solidFill>
                  <a:schemeClr val="lt1"/>
                </a:solidFill>
                <a:latin typeface="Franklin Gothic Book"/>
              </a:rPr>
              <a:t>różne</a:t>
            </a:r>
            <a:r>
              <a:rPr lang="en-US" sz="1800" b="0" strike="noStrike" spc="-1" dirty="0">
                <a:solidFill>
                  <a:schemeClr val="lt1"/>
                </a:solidFill>
                <a:latin typeface="Franklin Gothic Book"/>
              </a:rPr>
              <a:t> </a:t>
            </a:r>
            <a:r>
              <a:rPr lang="en-US" sz="1800" b="0" strike="noStrike" spc="-1" dirty="0" err="1">
                <a:solidFill>
                  <a:schemeClr val="lt1"/>
                </a:solidFill>
                <a:latin typeface="Franklin Gothic Book"/>
              </a:rPr>
              <a:t>typy</a:t>
            </a:r>
            <a:r>
              <a:rPr lang="en-US" sz="1800" b="0" strike="noStrike" spc="-1" dirty="0">
                <a:solidFill>
                  <a:schemeClr val="lt1"/>
                </a:solidFill>
                <a:latin typeface="Franklin Gothic Book"/>
              </a:rPr>
              <a:t> </a:t>
            </a:r>
            <a:r>
              <a:rPr lang="en-US" sz="1800" b="0" strike="noStrike" spc="-1" dirty="0" err="1">
                <a:solidFill>
                  <a:schemeClr val="lt1"/>
                </a:solidFill>
                <a:latin typeface="Franklin Gothic Book"/>
              </a:rPr>
              <a:t>sportu</a:t>
            </a:r>
            <a:r>
              <a:rPr lang="en-US" sz="1800" b="0" strike="noStrike" spc="-1" dirty="0">
                <a:solidFill>
                  <a:schemeClr val="lt1"/>
                </a:solidFill>
                <a:latin typeface="Franklin Gothic Book"/>
              </a:rPr>
              <a:t> (</a:t>
            </a:r>
            <a:r>
              <a:rPr lang="en-US" sz="1800" b="0" strike="noStrike" spc="-1" dirty="0" err="1">
                <a:solidFill>
                  <a:schemeClr val="lt1"/>
                </a:solidFill>
                <a:latin typeface="Franklin Gothic Book"/>
              </a:rPr>
              <a:t>nawet</a:t>
            </a:r>
            <a:r>
              <a:rPr lang="en-US" sz="1800" b="0" strike="noStrike" spc="-1" dirty="0">
                <a:solidFill>
                  <a:schemeClr val="lt1"/>
                </a:solidFill>
                <a:latin typeface="Franklin Gothic Book"/>
              </a:rPr>
              <a:t> </a:t>
            </a:r>
            <a:r>
              <a:rPr lang="en-US" sz="1800" b="0" strike="noStrike" spc="-1" dirty="0" err="1">
                <a:solidFill>
                  <a:schemeClr val="lt1"/>
                </a:solidFill>
                <a:latin typeface="Franklin Gothic Book"/>
              </a:rPr>
              <a:t>maksymalne</a:t>
            </a:r>
            <a:r>
              <a:rPr lang="en-US" sz="1800" b="0" strike="noStrike" spc="-1" dirty="0">
                <a:solidFill>
                  <a:schemeClr val="lt1"/>
                </a:solidFill>
                <a:latin typeface="Franklin Gothic Book"/>
              </a:rPr>
              <a:t>)</a:t>
            </a:r>
            <a:endParaRPr lang="pl-PL" sz="1800" b="0" strike="noStrike" spc="-1" dirty="0">
              <a:solidFill>
                <a:srgbClr val="000000"/>
              </a:solidFill>
              <a:latin typeface="Arial"/>
            </a:endParaRPr>
          </a:p>
        </p:txBody>
      </p:sp>
      <p:sp>
        <p:nvSpPr>
          <p:cNvPr id="7" name="pole tekstowe 10">
            <a:extLst>
              <a:ext uri="{FF2B5EF4-FFF2-40B4-BE49-F238E27FC236}">
                <a16:creationId xmlns:a16="http://schemas.microsoft.com/office/drawing/2014/main" id="{364D5C42-6C58-EFA8-2800-F9EDF2D36E07}"/>
              </a:ext>
            </a:extLst>
          </p:cNvPr>
          <p:cNvSpPr/>
          <p:nvPr/>
        </p:nvSpPr>
        <p:spPr>
          <a:xfrm>
            <a:off x="8529711" y="3429000"/>
            <a:ext cx="3543301" cy="9218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216000" indent="-216000" defTabSz="914400">
              <a:lnSpc>
                <a:spcPct val="100000"/>
              </a:lnSpc>
              <a:buClr>
                <a:srgbClr val="FFFFFF"/>
              </a:buClr>
              <a:buFont typeface="Symbol"/>
              <a:buChar char=""/>
            </a:pPr>
            <a:r>
              <a:rPr lang="pl-PL" sz="1800" b="0" strike="noStrike" spc="-1" dirty="0">
                <a:solidFill>
                  <a:schemeClr val="lt1"/>
                </a:solidFill>
                <a:latin typeface="Franklin Gothic Book"/>
              </a:rPr>
              <a:t>Ćwiczenia tlenowe (do zadyszki) rekomendowane dla wszystkich pacjentów bez przeciwskazań</a:t>
            </a:r>
            <a:endParaRPr lang="pl-PL" sz="1800" b="0" strike="noStrike" spc="-1" dirty="0">
              <a:solidFill>
                <a:srgbClr val="000000"/>
              </a:solidFill>
              <a:latin typeface="Arial"/>
            </a:endParaRPr>
          </a:p>
        </p:txBody>
      </p:sp>
      <p:sp>
        <p:nvSpPr>
          <p:cNvPr id="8" name="pole tekstowe 12">
            <a:extLst>
              <a:ext uri="{FF2B5EF4-FFF2-40B4-BE49-F238E27FC236}">
                <a16:creationId xmlns:a16="http://schemas.microsoft.com/office/drawing/2014/main" id="{E0A6C26D-BE20-F28B-E6BD-CCC21FC8770D}"/>
              </a:ext>
            </a:extLst>
          </p:cNvPr>
          <p:cNvSpPr/>
          <p:nvPr/>
        </p:nvSpPr>
        <p:spPr>
          <a:xfrm>
            <a:off x="8589204" y="4940861"/>
            <a:ext cx="3655116" cy="9218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216000" indent="-216000" defTabSz="914400">
              <a:lnSpc>
                <a:spcPct val="100000"/>
              </a:lnSpc>
              <a:buClr>
                <a:srgbClr val="FFFFFF"/>
              </a:buClr>
              <a:buFont typeface="Symbol"/>
              <a:buChar char=""/>
            </a:pPr>
            <a:r>
              <a:rPr lang="pl-PL" sz="1800" b="0" strike="noStrike" spc="-1" dirty="0">
                <a:solidFill>
                  <a:schemeClr val="lt1"/>
                </a:solidFill>
                <a:latin typeface="Franklin Gothic Book"/>
              </a:rPr>
              <a:t>Ciężkie niedocukrzenie stanowi przeciwskazanie do wysiłku przez 24 h</a:t>
            </a:r>
            <a:endParaRPr lang="pl-PL" sz="1800" b="0" strike="noStrike" spc="-1" dirty="0">
              <a:solidFill>
                <a:srgbClr val="000000"/>
              </a:solidFill>
              <a:latin typeface="Arial"/>
            </a:endParaRPr>
          </a:p>
        </p:txBody>
      </p:sp>
    </p:spTree>
    <p:extLst>
      <p:ext uri="{BB962C8B-B14F-4D97-AF65-F5344CB8AC3E}">
        <p14:creationId xmlns:p14="http://schemas.microsoft.com/office/powerpoint/2010/main" val="23195562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PlaceHolder 1"/>
          <p:cNvSpPr>
            <a:spLocks noGrp="1"/>
          </p:cNvSpPr>
          <p:nvPr>
            <p:ph type="title"/>
          </p:nvPr>
        </p:nvSpPr>
        <p:spPr>
          <a:xfrm>
            <a:off x="1093680" y="322560"/>
            <a:ext cx="6716880" cy="991440"/>
          </a:xfrm>
          <a:prstGeom prst="rect">
            <a:avLst/>
          </a:prstGeom>
          <a:noFill/>
          <a:ln w="0">
            <a:noFill/>
          </a:ln>
        </p:spPr>
        <p:txBody>
          <a:bodyPr lIns="0" tIns="0" rIns="0" bIns="0" anchor="ctr">
            <a:normAutofit fontScale="90000"/>
          </a:bodyPr>
          <a:lstStyle/>
          <a:p>
            <a:pPr indent="0" defTabSz="914400">
              <a:lnSpc>
                <a:spcPct val="90000"/>
              </a:lnSpc>
              <a:buNone/>
              <a:tabLst>
                <a:tab pos="0" algn="l"/>
              </a:tabLst>
            </a:pPr>
            <a:r>
              <a:rPr lang="en-US" sz="4700" b="0" strike="noStrike" spc="746">
                <a:solidFill>
                  <a:schemeClr val="lt1"/>
                </a:solidFill>
                <a:latin typeface="Bookman Old Style"/>
              </a:rPr>
              <a:t>Podawanie insuliny</a:t>
            </a:r>
            <a:endParaRPr lang="pl-PL" sz="4700" b="0" strike="noStrike" spc="-1">
              <a:solidFill>
                <a:srgbClr val="000000"/>
              </a:solidFill>
              <a:latin typeface="Arial"/>
            </a:endParaRPr>
          </a:p>
        </p:txBody>
      </p:sp>
      <p:graphicFrame>
        <p:nvGraphicFramePr>
          <p:cNvPr id="5" name="Diagram5"/>
          <p:cNvGraphicFramePr/>
          <p:nvPr>
            <p:extLst>
              <p:ext uri="{D42A27DB-BD31-4B8C-83A1-F6EECF244321}">
                <p14:modId xmlns:p14="http://schemas.microsoft.com/office/powerpoint/2010/main" val="2161930812"/>
              </p:ext>
            </p:extLst>
          </p:nvPr>
        </p:nvGraphicFramePr>
        <p:xfrm>
          <a:off x="653040" y="645840"/>
          <a:ext cx="11031480" cy="6774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41" name="Obraz 8"/>
          <p:cNvPicPr/>
          <p:nvPr/>
        </p:nvPicPr>
        <p:blipFill>
          <a:blip r:embed="rId7"/>
          <a:stretch/>
        </p:blipFill>
        <p:spPr>
          <a:xfrm>
            <a:off x="8592120" y="2034360"/>
            <a:ext cx="2257920" cy="2062440"/>
          </a:xfrm>
          <a:prstGeom prst="rect">
            <a:avLst/>
          </a:prstGeom>
          <a:ln w="0">
            <a:noFill/>
          </a:ln>
        </p:spPr>
      </p:pic>
      <p:sp>
        <p:nvSpPr>
          <p:cNvPr id="342" name="pole tekstowe 9"/>
          <p:cNvSpPr/>
          <p:nvPr/>
        </p:nvSpPr>
        <p:spPr>
          <a:xfrm>
            <a:off x="1093680" y="322560"/>
            <a:ext cx="10150200" cy="638280"/>
          </a:xfrm>
          <a:prstGeom prst="rect">
            <a:avLst/>
          </a:prstGeom>
          <a:solidFill>
            <a:srgbClr val="0070C0"/>
          </a:solidFill>
          <a:ln w="0">
            <a:solidFill>
              <a:srgbClr val="0070C0"/>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pl-PL" sz="3600" b="0" strike="noStrike" spc="-1">
                <a:solidFill>
                  <a:schemeClr val="lt1"/>
                </a:solidFill>
                <a:latin typeface="Franklin Gothic Book"/>
              </a:rPr>
              <a:t>Insulinę podajemy podskórnie</a:t>
            </a:r>
            <a:endParaRPr lang="pl-PL" sz="3600" b="0" strike="noStrike" spc="-1">
              <a:solidFill>
                <a:srgbClr val="000000"/>
              </a:solidFill>
              <a:latin typeface="Arial"/>
            </a:endParaRPr>
          </a:p>
        </p:txBody>
      </p:sp>
      <p:pic>
        <p:nvPicPr>
          <p:cNvPr id="343" name="Obraz 4"/>
          <p:cNvPicPr/>
          <p:nvPr/>
        </p:nvPicPr>
        <p:blipFill>
          <a:blip r:embed="rId8"/>
          <a:srcRect l="1660" r="3428"/>
          <a:stretch/>
        </p:blipFill>
        <p:spPr>
          <a:xfrm>
            <a:off x="90360" y="123840"/>
            <a:ext cx="2393640" cy="1856520"/>
          </a:xfrm>
          <a:prstGeom prst="rect">
            <a:avLst/>
          </a:prstGeom>
          <a:ln w="0">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3B17E3B-0E18-422E-9B81-EC7060262776}"/>
              </a:ext>
            </a:extLst>
          </p:cNvPr>
          <p:cNvSpPr>
            <a:spLocks noGrp="1"/>
          </p:cNvSpPr>
          <p:nvPr>
            <p:ph type="title"/>
          </p:nvPr>
        </p:nvSpPr>
        <p:spPr>
          <a:xfrm>
            <a:off x="8643193" y="457202"/>
            <a:ext cx="3091607" cy="1291882"/>
          </a:xfrm>
        </p:spPr>
        <p:txBody>
          <a:bodyPr vert="horz" lIns="0" tIns="0" rIns="0" bIns="0" rtlCol="0" anchor="b">
            <a:normAutofit/>
          </a:bodyPr>
          <a:lstStyle/>
          <a:p>
            <a:r>
              <a:rPr lang="en-US" sz="3200" dirty="0"/>
              <a:t>INSULINA</a:t>
            </a:r>
          </a:p>
        </p:txBody>
      </p:sp>
      <p:pic>
        <p:nvPicPr>
          <p:cNvPr id="4" name="Obraz 4">
            <a:extLst>
              <a:ext uri="{FF2B5EF4-FFF2-40B4-BE49-F238E27FC236}">
                <a16:creationId xmlns:a16="http://schemas.microsoft.com/office/drawing/2014/main" id="{8B2060D2-EC5C-4971-B54A-98A45C8C9E89}"/>
              </a:ext>
            </a:extLst>
          </p:cNvPr>
          <p:cNvPicPr>
            <a:picLocks noGrp="1" noChangeAspect="1"/>
          </p:cNvPicPr>
          <p:nvPr>
            <p:ph idx="1"/>
          </p:nvPr>
        </p:nvPicPr>
        <p:blipFill rotWithShape="1">
          <a:blip r:embed="rId2"/>
          <a:srcRect t="672" r="-1" b="-1"/>
          <a:stretch/>
        </p:blipFill>
        <p:spPr>
          <a:xfrm>
            <a:off x="103183" y="438257"/>
            <a:ext cx="6988846" cy="5520416"/>
          </a:xfrm>
          <a:prstGeom prst="rect">
            <a:avLst/>
          </a:prstGeom>
        </p:spPr>
      </p:pic>
      <p:sp>
        <p:nvSpPr>
          <p:cNvPr id="5" name="pole tekstowe 4">
            <a:extLst>
              <a:ext uri="{FF2B5EF4-FFF2-40B4-BE49-F238E27FC236}">
                <a16:creationId xmlns:a16="http://schemas.microsoft.com/office/drawing/2014/main" id="{D9065047-B785-4CA3-A1A4-21D3D61215B1}"/>
              </a:ext>
            </a:extLst>
          </p:cNvPr>
          <p:cNvSpPr txBox="1"/>
          <p:nvPr/>
        </p:nvSpPr>
        <p:spPr>
          <a:xfrm>
            <a:off x="7132447" y="2530549"/>
            <a:ext cx="4751732" cy="3428124"/>
          </a:xfrm>
          <a:prstGeom prst="rect">
            <a:avLst/>
          </a:prstGeom>
        </p:spPr>
        <p:txBody>
          <a:bodyPr rot="0" spcFirstLastPara="0" vertOverflow="overflow" horzOverflow="overflow" vert="horz" lIns="0" tIns="0" rIns="0" bIns="0" numCol="1" spcCol="0" rtlCol="0" fromWordArt="0" anchorCtr="0" forceAA="0" compatLnSpc="1">
            <a:prstTxWarp prst="textNoShape">
              <a:avLst/>
            </a:prstTxWarp>
            <a:normAutofit/>
          </a:bodyPr>
          <a:lstStyle/>
          <a:p>
            <a:pPr>
              <a:lnSpc>
                <a:spcPct val="120000"/>
              </a:lnSpc>
              <a:spcAft>
                <a:spcPts val="600"/>
              </a:spcAft>
            </a:pPr>
            <a:r>
              <a:rPr lang="en-US" sz="2000" b="1" cap="all" dirty="0"/>
              <a:t>OTWIERA KANAŁY W KOMÓRKACH</a:t>
            </a:r>
            <a:endParaRPr lang="en-US" sz="2000" dirty="0"/>
          </a:p>
          <a:p>
            <a:pPr>
              <a:lnSpc>
                <a:spcPct val="120000"/>
              </a:lnSpc>
              <a:spcAft>
                <a:spcPts val="600"/>
              </a:spcAft>
            </a:pPr>
            <a:r>
              <a:rPr lang="en-US" sz="2000" b="1" cap="all" dirty="0"/>
              <a:t>ORGANIZMU POZWALAJĄC NA </a:t>
            </a:r>
            <a:endParaRPr lang="en-US" sz="2000" dirty="0"/>
          </a:p>
          <a:p>
            <a:pPr>
              <a:lnSpc>
                <a:spcPct val="120000"/>
              </a:lnSpc>
              <a:spcAft>
                <a:spcPts val="600"/>
              </a:spcAft>
            </a:pPr>
            <a:r>
              <a:rPr lang="en-US" sz="2000" b="1" cap="all" dirty="0"/>
              <a:t>WEJŚCIE GLUKOZY DO ŚRODKA</a:t>
            </a:r>
            <a:r>
              <a:rPr lang="en-US" sz="2000" dirty="0"/>
              <a:t>​</a:t>
            </a:r>
          </a:p>
        </p:txBody>
      </p:sp>
    </p:spTree>
    <p:extLst>
      <p:ext uri="{BB962C8B-B14F-4D97-AF65-F5344CB8AC3E}">
        <p14:creationId xmlns:p14="http://schemas.microsoft.com/office/powerpoint/2010/main" val="5139184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useBgFill="1">
        <p:nvSpPr>
          <p:cNvPr id="350" name="Rectangle 7">
            <a:extLst>
              <a:ext uri="{C183D7F6-B498-43B3-948B-1728B52AA6E4}">
                <adec:decorative xmlns:adec="http://schemas.microsoft.com/office/drawing/2017/decorative" val="1"/>
              </a:ext>
            </a:extLst>
          </p:cNvPr>
          <p:cNvSpPr/>
          <p:nvPr/>
        </p:nvSpPr>
        <p:spPr>
          <a:xfrm>
            <a:off x="0" y="0"/>
            <a:ext cx="12185640" cy="6857280"/>
          </a:xfrm>
          <a:prstGeom prst="rect">
            <a:avLst/>
          </a:prstGeom>
          <a:ln>
            <a:noFill/>
          </a:ln>
        </p:spPr>
        <p:style>
          <a:lnRef idx="2">
            <a:schemeClr val="accent6">
              <a:shade val="50000"/>
            </a:schemeClr>
          </a:lnRef>
          <a:fillRef idx="1001">
            <a:schemeClr val="lt1"/>
          </a:fillRef>
          <a:effectRef idx="0">
            <a:schemeClr val="accent6"/>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Franklin Gothic Book"/>
            </a:endParaRPr>
          </a:p>
        </p:txBody>
      </p:sp>
      <p:sp>
        <p:nvSpPr>
          <p:cNvPr id="351" name="Rectangle 9">
            <a:extLst>
              <a:ext uri="{C183D7F6-B498-43B3-948B-1728B52AA6E4}">
                <adec:decorative xmlns:adec="http://schemas.microsoft.com/office/drawing/2017/decorative" val="1"/>
              </a:ext>
            </a:extLst>
          </p:cNvPr>
          <p:cNvSpPr/>
          <p:nvPr/>
        </p:nvSpPr>
        <p:spPr>
          <a:xfrm>
            <a:off x="0" y="0"/>
            <a:ext cx="4647960" cy="68572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pl-PL" sz="1800" b="0" strike="noStrike" spc="-1">
              <a:solidFill>
                <a:srgbClr val="000000"/>
              </a:solidFill>
              <a:latin typeface="Arial"/>
            </a:endParaRPr>
          </a:p>
        </p:txBody>
      </p:sp>
      <p:sp>
        <p:nvSpPr>
          <p:cNvPr id="352" name="PlaceHolder 1"/>
          <p:cNvSpPr>
            <a:spLocks noGrp="1"/>
          </p:cNvSpPr>
          <p:nvPr>
            <p:ph type="title"/>
          </p:nvPr>
        </p:nvSpPr>
        <p:spPr>
          <a:xfrm>
            <a:off x="4797360" y="111240"/>
            <a:ext cx="7393680" cy="1765440"/>
          </a:xfrm>
          <a:prstGeom prst="rect">
            <a:avLst/>
          </a:prstGeom>
          <a:noFill/>
          <a:ln w="0">
            <a:noFill/>
          </a:ln>
        </p:spPr>
        <p:txBody>
          <a:bodyPr lIns="90000" tIns="45000" rIns="90000" bIns="45000" anchor="ctr">
            <a:normAutofit/>
          </a:bodyPr>
          <a:lstStyle/>
          <a:p>
            <a:pPr indent="0" defTabSz="914400">
              <a:lnSpc>
                <a:spcPct val="90000"/>
              </a:lnSpc>
              <a:buNone/>
              <a:tabLst>
                <a:tab pos="0" algn="l"/>
              </a:tabLst>
            </a:pPr>
            <a:r>
              <a:rPr lang="pl-PL" sz="4000" b="0" strike="noStrike" spc="-52">
                <a:solidFill>
                  <a:srgbClr val="FF0000"/>
                </a:solidFill>
                <a:latin typeface="Bookman Old Style"/>
              </a:rPr>
              <a:t>Insulinoterapia funkcjonalna</a:t>
            </a:r>
            <a:endParaRPr lang="pl-PL" sz="4000" b="0" strike="noStrike" spc="-1">
              <a:solidFill>
                <a:srgbClr val="000000"/>
              </a:solidFill>
              <a:latin typeface="Arial"/>
            </a:endParaRPr>
          </a:p>
        </p:txBody>
      </p:sp>
      <p:sp>
        <p:nvSpPr>
          <p:cNvPr id="353" name="PlaceHolder 2"/>
          <p:cNvSpPr>
            <a:spLocks noGrp="1"/>
          </p:cNvSpPr>
          <p:nvPr>
            <p:ph/>
          </p:nvPr>
        </p:nvSpPr>
        <p:spPr>
          <a:xfrm>
            <a:off x="4816080" y="1636560"/>
            <a:ext cx="7201800" cy="4853520"/>
          </a:xfrm>
          <a:prstGeom prst="rect">
            <a:avLst/>
          </a:prstGeom>
          <a:noFill/>
          <a:ln w="0">
            <a:noFill/>
          </a:ln>
        </p:spPr>
        <p:txBody>
          <a:bodyPr lIns="0" tIns="45000" rIns="0" bIns="45000" anchor="ctr">
            <a:normAutofit/>
          </a:bodyPr>
          <a:lstStyle/>
          <a:p>
            <a:pPr marL="91440" indent="-91440" defTabSz="914400">
              <a:lnSpc>
                <a:spcPct val="100000"/>
              </a:lnSpc>
              <a:spcBef>
                <a:spcPts val="1199"/>
              </a:spcBef>
              <a:spcAft>
                <a:spcPts val="201"/>
              </a:spcAft>
              <a:buClr>
                <a:srgbClr val="4D96C3"/>
              </a:buClr>
              <a:buFont typeface="Wingdings,Sans-Serif"/>
              <a:buChar char="Ø"/>
            </a:pPr>
            <a:r>
              <a:rPr lang="en-US" sz="2400" b="0" strike="noStrike" spc="-1">
                <a:solidFill>
                  <a:schemeClr val="dk1"/>
                </a:solidFill>
                <a:latin typeface="Franklin Gothic Book"/>
                <a:ea typeface="Franklin Gothic Book"/>
              </a:rPr>
              <a:t>Insuliny analogowe szybko-,  ultraszybko- i długodziałające</a:t>
            </a:r>
            <a:endParaRPr lang="pl-PL" sz="2400" b="0" strike="noStrike" spc="-1">
              <a:solidFill>
                <a:srgbClr val="000000"/>
              </a:solidFill>
              <a:latin typeface="Arial"/>
            </a:endParaRPr>
          </a:p>
          <a:p>
            <a:pPr indent="0" defTabSz="914400">
              <a:lnSpc>
                <a:spcPct val="100000"/>
              </a:lnSpc>
              <a:spcBef>
                <a:spcPts val="1199"/>
              </a:spcBef>
              <a:spcAft>
                <a:spcPts val="201"/>
              </a:spcAft>
              <a:buNone/>
              <a:tabLst>
                <a:tab pos="0" algn="l"/>
              </a:tabLst>
            </a:pPr>
            <a:endParaRPr lang="pl-PL" sz="2400" b="0" strike="noStrike" spc="-1">
              <a:solidFill>
                <a:srgbClr val="000000"/>
              </a:solidFill>
              <a:latin typeface="Arial"/>
            </a:endParaRPr>
          </a:p>
          <a:p>
            <a:pPr marL="91440" indent="-91440" defTabSz="914400">
              <a:lnSpc>
                <a:spcPct val="100000"/>
              </a:lnSpc>
              <a:spcBef>
                <a:spcPts val="1199"/>
              </a:spcBef>
              <a:spcAft>
                <a:spcPts val="201"/>
              </a:spcAft>
              <a:buClr>
                <a:srgbClr val="4D96C3"/>
              </a:buClr>
              <a:buFont typeface="Wingdings,Sans-Serif"/>
              <a:buChar char="Ø"/>
              <a:tabLst>
                <a:tab pos="0" algn="l"/>
              </a:tabLst>
            </a:pPr>
            <a:r>
              <a:rPr lang="en-US" sz="2400" b="0" strike="noStrike" spc="-1">
                <a:solidFill>
                  <a:schemeClr val="dk1"/>
                </a:solidFill>
                <a:latin typeface="Franklin Gothic Book"/>
                <a:ea typeface="Franklin Gothic Book"/>
              </a:rPr>
              <a:t>Zalecane podawanie insuliny</a:t>
            </a:r>
            <a:endParaRPr lang="pl-PL" sz="2400" b="0" strike="noStrike" spc="-1">
              <a:solidFill>
                <a:srgbClr val="000000"/>
              </a:solidFill>
              <a:latin typeface="Arial"/>
            </a:endParaRPr>
          </a:p>
          <a:p>
            <a:pPr indent="0" defTabSz="914400">
              <a:lnSpc>
                <a:spcPct val="100000"/>
              </a:lnSpc>
              <a:spcBef>
                <a:spcPts val="1199"/>
              </a:spcBef>
              <a:spcAft>
                <a:spcPts val="201"/>
              </a:spcAft>
              <a:buNone/>
              <a:tabLst>
                <a:tab pos="0" algn="l"/>
              </a:tabLst>
            </a:pPr>
            <a:r>
              <a:rPr lang="en-US" sz="2400" b="0" strike="noStrike" spc="-1">
                <a:solidFill>
                  <a:schemeClr val="dk1"/>
                </a:solidFill>
                <a:latin typeface="Franklin Gothic Book"/>
                <a:ea typeface="Franklin Gothic Book"/>
              </a:rPr>
              <a:t> krótkodziałającej - 30 min,</a:t>
            </a:r>
            <a:endParaRPr lang="pl-PL" sz="2400" b="0" strike="noStrike" spc="-1">
              <a:solidFill>
                <a:srgbClr val="000000"/>
              </a:solidFill>
              <a:latin typeface="Arial"/>
            </a:endParaRPr>
          </a:p>
          <a:p>
            <a:pPr indent="0" defTabSz="914400">
              <a:lnSpc>
                <a:spcPct val="100000"/>
              </a:lnSpc>
              <a:spcBef>
                <a:spcPts val="1199"/>
              </a:spcBef>
              <a:spcAft>
                <a:spcPts val="201"/>
              </a:spcAft>
              <a:buNone/>
              <a:tabLst>
                <a:tab pos="0" algn="l"/>
              </a:tabLst>
            </a:pPr>
            <a:r>
              <a:rPr lang="en-US" sz="2400" b="0" strike="noStrike" spc="-1">
                <a:solidFill>
                  <a:schemeClr val="dk1"/>
                </a:solidFill>
                <a:latin typeface="Franklin Gothic Book"/>
                <a:ea typeface="Franklin Gothic Book"/>
              </a:rPr>
              <a:t> szybkodziałającej - 15-20 min i </a:t>
            </a:r>
            <a:endParaRPr lang="pl-PL" sz="2400" b="0" strike="noStrike" spc="-1">
              <a:solidFill>
                <a:srgbClr val="000000"/>
              </a:solidFill>
              <a:latin typeface="Arial"/>
            </a:endParaRPr>
          </a:p>
          <a:p>
            <a:pPr marL="91440" indent="-91440" defTabSz="914400">
              <a:lnSpc>
                <a:spcPct val="100000"/>
              </a:lnSpc>
              <a:spcBef>
                <a:spcPts val="1199"/>
              </a:spcBef>
              <a:spcAft>
                <a:spcPts val="201"/>
              </a:spcAft>
              <a:buClr>
                <a:srgbClr val="4D96C3"/>
              </a:buClr>
              <a:buFont typeface="Calibri"/>
              <a:buChar char=" "/>
              <a:tabLst>
                <a:tab pos="0" algn="l"/>
              </a:tabLst>
            </a:pPr>
            <a:r>
              <a:rPr lang="en-US" sz="2400" b="0" strike="noStrike" spc="-1">
                <a:solidFill>
                  <a:schemeClr val="dk1"/>
                </a:solidFill>
                <a:latin typeface="Franklin Gothic Book"/>
                <a:ea typeface="Franklin Gothic Book"/>
              </a:rPr>
              <a:t>ultraszybkodziałającej-2-10minut przed posiłkiem </a:t>
            </a:r>
            <a:endParaRPr lang="pl-PL" sz="2400" b="0" strike="noStrike" spc="-1">
              <a:solidFill>
                <a:srgbClr val="000000"/>
              </a:solidFill>
              <a:latin typeface="Arial"/>
            </a:endParaRPr>
          </a:p>
          <a:p>
            <a:pPr marL="91440" indent="-91440" defTabSz="914400">
              <a:lnSpc>
                <a:spcPct val="100000"/>
              </a:lnSpc>
              <a:spcBef>
                <a:spcPts val="1199"/>
              </a:spcBef>
              <a:spcAft>
                <a:spcPts val="201"/>
              </a:spcAft>
              <a:buClr>
                <a:srgbClr val="4D96C3"/>
              </a:buClr>
              <a:buFont typeface="Calibri"/>
              <a:buChar char=" "/>
              <a:tabLst>
                <a:tab pos="0" algn="l"/>
              </a:tabLst>
            </a:pPr>
            <a:r>
              <a:rPr lang="en-US" sz="2400" b="0" strike="noStrike" spc="-1">
                <a:solidFill>
                  <a:schemeClr val="dk1"/>
                </a:solidFill>
                <a:latin typeface="Franklin Gothic Book"/>
                <a:ea typeface="Franklin Gothic Book"/>
              </a:rPr>
              <a:t>( u mał</a:t>
            </a:r>
            <a:r>
              <a:rPr lang="pl-PL" sz="2400" b="0" strike="noStrike" spc="-1">
                <a:solidFill>
                  <a:schemeClr val="dk1"/>
                </a:solidFill>
                <a:latin typeface="Franklin Gothic Book"/>
                <a:ea typeface="Franklin Gothic Book"/>
              </a:rPr>
              <a:t>y</a:t>
            </a:r>
            <a:r>
              <a:rPr lang="en-US" sz="2400" b="0" strike="noStrike" spc="-1">
                <a:solidFill>
                  <a:schemeClr val="dk1"/>
                </a:solidFill>
                <a:latin typeface="Franklin Gothic Book"/>
                <a:ea typeface="Franklin Gothic Book"/>
              </a:rPr>
              <a:t>ch dzieci:</a:t>
            </a:r>
            <a:r>
              <a:rPr lang="pl-PL" sz="2400" b="0" strike="noStrike" spc="-1">
                <a:solidFill>
                  <a:schemeClr val="dk1"/>
                </a:solidFill>
                <a:latin typeface="Franklin Gothic Book"/>
                <a:ea typeface="Franklin Gothic Book"/>
              </a:rPr>
              <a:t> </a:t>
            </a:r>
            <a:r>
              <a:rPr lang="en-US" sz="2400" b="0" strike="noStrike" spc="-1">
                <a:solidFill>
                  <a:schemeClr val="dk1"/>
                </a:solidFill>
                <a:latin typeface="Franklin Gothic Book"/>
                <a:ea typeface="Franklin Gothic Book"/>
              </a:rPr>
              <a:t>ew dzielenie dawek)</a:t>
            </a:r>
            <a:endParaRPr lang="pl-PL" sz="2400" b="0" strike="noStrike" spc="-1">
              <a:solidFill>
                <a:srgbClr val="000000"/>
              </a:solidFill>
              <a:latin typeface="Arial"/>
            </a:endParaRPr>
          </a:p>
        </p:txBody>
      </p:sp>
      <p:sp>
        <p:nvSpPr>
          <p:cNvPr id="354" name="Rectangle 11">
            <a:extLst>
              <a:ext uri="{C183D7F6-B498-43B3-948B-1728B52AA6E4}">
                <adec:decorative xmlns:adec="http://schemas.microsoft.com/office/drawing/2017/decorative" val="1"/>
              </a:ext>
            </a:extLst>
          </p:cNvPr>
          <p:cNvSpPr/>
          <p:nvPr/>
        </p:nvSpPr>
        <p:spPr>
          <a:xfrm>
            <a:off x="0" y="6400800"/>
            <a:ext cx="12191400" cy="45648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pl-PL" sz="1800" b="0" strike="noStrike" spc="-1">
              <a:solidFill>
                <a:srgbClr val="FFFFFF"/>
              </a:solidFill>
              <a:latin typeface="Arial"/>
            </a:endParaRPr>
          </a:p>
        </p:txBody>
      </p:sp>
      <p:pic>
        <p:nvPicPr>
          <p:cNvPr id="355" name="Picture 3"/>
          <p:cNvPicPr/>
          <p:nvPr/>
        </p:nvPicPr>
        <p:blipFill>
          <a:blip r:embed="rId2"/>
          <a:stretch/>
        </p:blipFill>
        <p:spPr>
          <a:xfrm>
            <a:off x="424440" y="2828880"/>
            <a:ext cx="3737880" cy="2028240"/>
          </a:xfrm>
          <a:prstGeom prst="rect">
            <a:avLst/>
          </a:prstGeom>
          <a:ln w="0">
            <a:noFill/>
          </a:ln>
        </p:spPr>
      </p:pic>
      <p:sp>
        <p:nvSpPr>
          <p:cNvPr id="356" name="Symbol zastępczy zawartości 9"/>
          <p:cNvSpPr/>
          <p:nvPr/>
        </p:nvSpPr>
        <p:spPr>
          <a:xfrm>
            <a:off x="418680" y="890280"/>
            <a:ext cx="3866400" cy="614988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t">
            <a:normAutofit/>
          </a:bodyPr>
          <a:lstStyle/>
          <a:p>
            <a:pPr marL="82440" defTabSz="914400">
              <a:lnSpc>
                <a:spcPct val="110000"/>
              </a:lnSpc>
              <a:spcBef>
                <a:spcPts val="1199"/>
              </a:spcBef>
              <a:spcAft>
                <a:spcPts val="201"/>
              </a:spcAft>
              <a:tabLst>
                <a:tab pos="0" algn="l"/>
              </a:tabLst>
            </a:pPr>
            <a:r>
              <a:rPr lang="pl-PL" sz="3200" b="1" strike="noStrike" spc="-1">
                <a:solidFill>
                  <a:srgbClr val="FF0000"/>
                </a:solidFill>
                <a:latin typeface="Times New Roman"/>
                <a:ea typeface="Arial Unicode MS"/>
              </a:rPr>
              <a:t>          Peny</a:t>
            </a:r>
            <a:endParaRPr lang="pl-PL" sz="3200" b="0" strike="noStrike" spc="-1">
              <a:solidFill>
                <a:srgbClr val="000000"/>
              </a:solidFill>
              <a:latin typeface="Arial"/>
            </a:endParaRPr>
          </a:p>
          <a:p>
            <a:pPr marL="82440" defTabSz="914400">
              <a:lnSpc>
                <a:spcPct val="110000"/>
              </a:lnSpc>
              <a:spcBef>
                <a:spcPts val="1199"/>
              </a:spcBef>
              <a:spcAft>
                <a:spcPts val="201"/>
              </a:spcAft>
              <a:tabLst>
                <a:tab pos="0" algn="l"/>
              </a:tabLst>
            </a:pPr>
            <a:r>
              <a:rPr lang="pl-PL" sz="2000" b="0" strike="noStrike" spc="-1">
                <a:solidFill>
                  <a:schemeClr val="dk1"/>
                </a:solidFill>
                <a:latin typeface="Arial Unicode MS"/>
                <a:ea typeface="Arial Unicode MS"/>
              </a:rPr>
              <a:t>Insulina posiłkowa:</a:t>
            </a:r>
            <a:br>
              <a:rPr sz="2000"/>
            </a:br>
            <a:r>
              <a:rPr lang="pl-PL" sz="2000" b="0" strike="noStrike" spc="-1">
                <a:solidFill>
                  <a:schemeClr val="dk1"/>
                </a:solidFill>
                <a:latin typeface="Arial Unicode MS"/>
                <a:ea typeface="Arial Unicode MS"/>
              </a:rPr>
              <a:t>podawana do każdego posiłku</a:t>
            </a:r>
            <a:endParaRPr lang="pl-PL" sz="2000" b="0" strike="noStrike" spc="-1">
              <a:solidFill>
                <a:srgbClr val="000000"/>
              </a:solidFill>
              <a:latin typeface="Arial"/>
            </a:endParaRPr>
          </a:p>
          <a:p>
            <a:pPr marL="82440" defTabSz="914400">
              <a:lnSpc>
                <a:spcPct val="110000"/>
              </a:lnSpc>
              <a:spcBef>
                <a:spcPts val="1199"/>
              </a:spcBef>
              <a:spcAft>
                <a:spcPts val="201"/>
              </a:spcAft>
              <a:tabLst>
                <a:tab pos="0" algn="l"/>
              </a:tabLst>
            </a:pPr>
            <a:endParaRPr lang="pl-PL" sz="2000" b="0" strike="noStrike" spc="-1">
              <a:solidFill>
                <a:srgbClr val="000000"/>
              </a:solidFill>
              <a:latin typeface="Arial"/>
            </a:endParaRPr>
          </a:p>
          <a:p>
            <a:pPr marL="82440" defTabSz="914400">
              <a:lnSpc>
                <a:spcPct val="110000"/>
              </a:lnSpc>
              <a:spcBef>
                <a:spcPts val="1199"/>
              </a:spcBef>
              <a:spcAft>
                <a:spcPts val="201"/>
              </a:spcAft>
              <a:tabLst>
                <a:tab pos="0" algn="l"/>
              </a:tabLst>
            </a:pPr>
            <a:endParaRPr lang="pl-PL" sz="2000" b="0" strike="noStrike" spc="-1">
              <a:solidFill>
                <a:srgbClr val="000000"/>
              </a:solidFill>
              <a:latin typeface="Arial"/>
            </a:endParaRPr>
          </a:p>
          <a:p>
            <a:pPr marL="82440" defTabSz="914400">
              <a:lnSpc>
                <a:spcPct val="110000"/>
              </a:lnSpc>
              <a:spcBef>
                <a:spcPts val="1199"/>
              </a:spcBef>
              <a:spcAft>
                <a:spcPts val="201"/>
              </a:spcAft>
              <a:tabLst>
                <a:tab pos="0" algn="l"/>
              </a:tabLst>
            </a:pPr>
            <a:endParaRPr lang="pl-PL" sz="2000" b="0" strike="noStrike" spc="-1">
              <a:solidFill>
                <a:srgbClr val="000000"/>
              </a:solidFill>
              <a:latin typeface="Arial"/>
            </a:endParaRPr>
          </a:p>
          <a:p>
            <a:pPr marL="82440" defTabSz="914400">
              <a:lnSpc>
                <a:spcPct val="110000"/>
              </a:lnSpc>
              <a:spcBef>
                <a:spcPts val="1199"/>
              </a:spcBef>
              <a:spcAft>
                <a:spcPts val="201"/>
              </a:spcAft>
              <a:tabLst>
                <a:tab pos="0" algn="l"/>
              </a:tabLst>
            </a:pPr>
            <a:endParaRPr lang="pl-PL" sz="2000" b="0" strike="noStrike" spc="-1">
              <a:solidFill>
                <a:srgbClr val="000000"/>
              </a:solidFill>
              <a:latin typeface="Arial"/>
            </a:endParaRPr>
          </a:p>
          <a:p>
            <a:pPr marL="82440" defTabSz="914400">
              <a:lnSpc>
                <a:spcPct val="110000"/>
              </a:lnSpc>
              <a:spcBef>
                <a:spcPts val="1199"/>
              </a:spcBef>
              <a:spcAft>
                <a:spcPts val="201"/>
              </a:spcAft>
              <a:tabLst>
                <a:tab pos="0" algn="l"/>
              </a:tabLst>
            </a:pPr>
            <a:endParaRPr lang="pl-PL" sz="2000" b="0" strike="noStrike" spc="-1">
              <a:solidFill>
                <a:srgbClr val="000000"/>
              </a:solidFill>
              <a:latin typeface="Arial"/>
            </a:endParaRPr>
          </a:p>
        </p:txBody>
      </p:sp>
      <p:sp>
        <p:nvSpPr>
          <p:cNvPr id="357" name="pole tekstowe 6"/>
          <p:cNvSpPr/>
          <p:nvPr/>
        </p:nvSpPr>
        <p:spPr>
          <a:xfrm>
            <a:off x="513000" y="5124240"/>
            <a:ext cx="3774960" cy="699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82440" defTabSz="914400">
              <a:lnSpc>
                <a:spcPct val="100000"/>
              </a:lnSpc>
              <a:tabLst>
                <a:tab pos="0" algn="l"/>
              </a:tabLst>
            </a:pPr>
            <a:r>
              <a:rPr lang="pl-PL" sz="2000" b="0" strike="noStrike" spc="-1">
                <a:solidFill>
                  <a:schemeClr val="lt1"/>
                </a:solidFill>
                <a:latin typeface="Arial Unicode MS"/>
                <a:ea typeface="Arial Unicode MS"/>
              </a:rPr>
              <a:t>Insulina bazowa</a:t>
            </a:r>
            <a:br>
              <a:rPr sz="2000"/>
            </a:br>
            <a:r>
              <a:rPr lang="pl-PL" sz="2000" b="0" strike="noStrike" spc="-1">
                <a:solidFill>
                  <a:schemeClr val="lt1"/>
                </a:solidFill>
                <a:latin typeface="Arial Unicode MS"/>
                <a:ea typeface="Arial Unicode MS"/>
              </a:rPr>
              <a:t>analog długo działający </a:t>
            </a:r>
            <a:endParaRPr lang="pl-PL" sz="2000" b="0" strike="noStrike" spc="-1">
              <a:solidFill>
                <a:srgbClr val="000000"/>
              </a:solidFill>
              <a:latin typeface="Arial"/>
            </a:endParaRPr>
          </a:p>
        </p:txBody>
      </p:sp>
      <p:pic>
        <p:nvPicPr>
          <p:cNvPr id="358" name="Obraz 8"/>
          <p:cNvPicPr/>
          <p:nvPr/>
        </p:nvPicPr>
        <p:blipFill>
          <a:blip r:embed="rId3"/>
          <a:stretch/>
        </p:blipFill>
        <p:spPr>
          <a:xfrm>
            <a:off x="8878320" y="3744360"/>
            <a:ext cx="993960" cy="799560"/>
          </a:xfrm>
          <a:prstGeom prst="rect">
            <a:avLst/>
          </a:prstGeom>
          <a:ln w="0">
            <a:noFill/>
          </a:ln>
        </p:spPr>
      </p:pic>
      <p:pic>
        <p:nvPicPr>
          <p:cNvPr id="359" name="Obraz 10"/>
          <p:cNvPicPr/>
          <p:nvPr/>
        </p:nvPicPr>
        <p:blipFill>
          <a:blip r:embed="rId4"/>
          <a:stretch/>
        </p:blipFill>
        <p:spPr>
          <a:xfrm>
            <a:off x="10371600" y="3965400"/>
            <a:ext cx="650520" cy="1158120"/>
          </a:xfrm>
          <a:prstGeom prst="rect">
            <a:avLst/>
          </a:prstGeom>
          <a:ln w="0">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PlaceHolder 1"/>
          <p:cNvSpPr>
            <a:spLocks noGrp="1"/>
          </p:cNvSpPr>
          <p:nvPr>
            <p:ph/>
          </p:nvPr>
        </p:nvSpPr>
        <p:spPr>
          <a:xfrm>
            <a:off x="3754440" y="603360"/>
            <a:ext cx="8079120" cy="5896080"/>
          </a:xfrm>
          <a:prstGeom prst="rect">
            <a:avLst/>
          </a:prstGeom>
          <a:noFill/>
          <a:ln w="0">
            <a:noFill/>
          </a:ln>
        </p:spPr>
        <p:txBody>
          <a:bodyPr lIns="0" tIns="0" rIns="0" bIns="0" anchor="t">
            <a:normAutofit/>
          </a:bodyPr>
          <a:lstStyle/>
          <a:p>
            <a:pPr indent="0" defTabSz="914400">
              <a:lnSpc>
                <a:spcPct val="110000"/>
              </a:lnSpc>
              <a:spcBef>
                <a:spcPts val="1199"/>
              </a:spcBef>
              <a:spcAft>
                <a:spcPts val="201"/>
              </a:spcAft>
              <a:buNone/>
              <a:tabLst>
                <a:tab pos="0" algn="l"/>
              </a:tabLst>
            </a:pPr>
            <a:r>
              <a:rPr lang="pl-PL" sz="2400" b="1" strike="noStrike" spc="-1">
                <a:solidFill>
                  <a:srgbClr val="FF0000"/>
                </a:solidFill>
                <a:latin typeface="Franklin Gothic Book"/>
              </a:rPr>
              <a:t>              </a:t>
            </a:r>
            <a:r>
              <a:rPr lang="pl-PL" sz="3600" b="1" strike="noStrike" spc="-1">
                <a:solidFill>
                  <a:srgbClr val="FF0000"/>
                </a:solidFill>
                <a:latin typeface="Franklin Gothic Book"/>
              </a:rPr>
              <a:t>   POMPA INSULINOWA</a:t>
            </a:r>
            <a:endParaRPr lang="pl-PL" sz="3600" b="0" strike="noStrike" spc="-1">
              <a:solidFill>
                <a:srgbClr val="000000"/>
              </a:solidFill>
              <a:latin typeface="Arial"/>
            </a:endParaRPr>
          </a:p>
          <a:p>
            <a:pPr indent="0" defTabSz="914400">
              <a:lnSpc>
                <a:spcPct val="110000"/>
              </a:lnSpc>
              <a:spcBef>
                <a:spcPts val="1199"/>
              </a:spcBef>
              <a:spcAft>
                <a:spcPts val="201"/>
              </a:spcAft>
              <a:buNone/>
              <a:tabLst>
                <a:tab pos="0" algn="l"/>
              </a:tabLst>
            </a:pPr>
            <a:endParaRPr lang="pl-PL" sz="2400" b="0" strike="noStrike" spc="-1">
              <a:solidFill>
                <a:srgbClr val="000000"/>
              </a:solidFill>
              <a:latin typeface="Arial"/>
            </a:endParaRPr>
          </a:p>
          <a:p>
            <a:pPr indent="0" defTabSz="914400">
              <a:lnSpc>
                <a:spcPct val="110000"/>
              </a:lnSpc>
              <a:spcBef>
                <a:spcPts val="1199"/>
              </a:spcBef>
              <a:spcAft>
                <a:spcPts val="201"/>
              </a:spcAft>
              <a:buNone/>
              <a:tabLst>
                <a:tab pos="0" algn="l"/>
              </a:tabLst>
            </a:pPr>
            <a:endParaRPr lang="pl-PL" sz="2400" b="0" strike="noStrike" spc="-1">
              <a:solidFill>
                <a:srgbClr val="000000"/>
              </a:solidFill>
              <a:latin typeface="Arial"/>
            </a:endParaRPr>
          </a:p>
          <a:p>
            <a:pPr indent="0" defTabSz="914400">
              <a:lnSpc>
                <a:spcPct val="110000"/>
              </a:lnSpc>
              <a:spcBef>
                <a:spcPts val="1199"/>
              </a:spcBef>
              <a:spcAft>
                <a:spcPts val="201"/>
              </a:spcAft>
              <a:buNone/>
              <a:tabLst>
                <a:tab pos="0" algn="l"/>
              </a:tabLst>
            </a:pPr>
            <a:r>
              <a:rPr lang="pl-PL" sz="1800" b="0" strike="noStrike" spc="-1">
                <a:solidFill>
                  <a:schemeClr val="dk1">
                    <a:lumMod val="75000"/>
                    <a:lumOff val="25000"/>
                  </a:schemeClr>
                </a:solidFill>
                <a:latin typeface="Franklin Gothic Book"/>
                <a:ea typeface="Franklin Gothic Book"/>
              </a:rPr>
              <a:t>Wielkości telefonu komórkowego z wkłuciem do tkanki podskórnej</a:t>
            </a:r>
            <a:endParaRPr lang="pl-PL" sz="1800" b="0" strike="noStrike" spc="-1">
              <a:solidFill>
                <a:srgbClr val="000000"/>
              </a:solidFill>
              <a:latin typeface="Arial"/>
            </a:endParaRPr>
          </a:p>
          <a:p>
            <a:pPr indent="0" defTabSz="914400">
              <a:lnSpc>
                <a:spcPct val="110000"/>
              </a:lnSpc>
              <a:spcBef>
                <a:spcPts val="1199"/>
              </a:spcBef>
              <a:spcAft>
                <a:spcPts val="201"/>
              </a:spcAft>
              <a:buNone/>
              <a:tabLst>
                <a:tab pos="0" algn="l"/>
              </a:tabLst>
            </a:pPr>
            <a:endParaRPr lang="pl-PL" sz="1800" b="0" strike="noStrike" spc="-1">
              <a:solidFill>
                <a:srgbClr val="000000"/>
              </a:solidFill>
              <a:latin typeface="Arial"/>
            </a:endParaRPr>
          </a:p>
          <a:p>
            <a:pPr indent="0" defTabSz="914400">
              <a:lnSpc>
                <a:spcPct val="110000"/>
              </a:lnSpc>
              <a:spcBef>
                <a:spcPts val="1199"/>
              </a:spcBef>
              <a:spcAft>
                <a:spcPts val="201"/>
              </a:spcAft>
              <a:buNone/>
              <a:tabLst>
                <a:tab pos="0" algn="l"/>
              </a:tabLst>
            </a:pPr>
            <a:r>
              <a:rPr lang="pl-PL" sz="1800" b="0" strike="noStrike" spc="-1">
                <a:solidFill>
                  <a:schemeClr val="dk1">
                    <a:lumMod val="75000"/>
                    <a:lumOff val="25000"/>
                  </a:schemeClr>
                </a:solidFill>
                <a:latin typeface="Franklin Gothic Book"/>
                <a:ea typeface="Franklin Gothic Book"/>
              </a:rPr>
              <a:t>Zawiera zbiornik z insuliną oraz dawkujący ją mikrokomputer</a:t>
            </a:r>
            <a:endParaRPr lang="pl-PL" sz="1800" b="0" strike="noStrike" spc="-1">
              <a:solidFill>
                <a:srgbClr val="000000"/>
              </a:solidFill>
              <a:latin typeface="Arial"/>
            </a:endParaRPr>
          </a:p>
          <a:p>
            <a:pPr indent="0" defTabSz="914400">
              <a:lnSpc>
                <a:spcPct val="110000"/>
              </a:lnSpc>
              <a:spcBef>
                <a:spcPts val="1199"/>
              </a:spcBef>
              <a:spcAft>
                <a:spcPts val="201"/>
              </a:spcAft>
              <a:buNone/>
              <a:tabLst>
                <a:tab pos="0" algn="l"/>
              </a:tabLst>
            </a:pPr>
            <a:endParaRPr lang="pl-PL" sz="1800" b="0" strike="noStrike" spc="-1">
              <a:solidFill>
                <a:srgbClr val="000000"/>
              </a:solidFill>
              <a:latin typeface="Arial"/>
            </a:endParaRPr>
          </a:p>
          <a:p>
            <a:pPr indent="0" defTabSz="914400">
              <a:lnSpc>
                <a:spcPct val="110000"/>
              </a:lnSpc>
              <a:spcBef>
                <a:spcPts val="1199"/>
              </a:spcBef>
              <a:spcAft>
                <a:spcPts val="201"/>
              </a:spcAft>
              <a:buNone/>
              <a:tabLst>
                <a:tab pos="0" algn="l"/>
              </a:tabLst>
            </a:pPr>
            <a:r>
              <a:rPr lang="pl-PL" sz="1800" b="0" strike="noStrike" spc="-1">
                <a:solidFill>
                  <a:schemeClr val="dk1">
                    <a:lumMod val="75000"/>
                    <a:lumOff val="25000"/>
                  </a:schemeClr>
                </a:solidFill>
                <a:latin typeface="Franklin Gothic Book"/>
                <a:ea typeface="Franklin Gothic Book"/>
              </a:rPr>
              <a:t>Insulina z pompy do tkanki podskórnej przedostaje się drenem i/lub tylko kaniulą</a:t>
            </a:r>
            <a:endParaRPr lang="pl-PL" sz="1800" b="0" strike="noStrike" spc="-1">
              <a:solidFill>
                <a:srgbClr val="000000"/>
              </a:solidFill>
              <a:latin typeface="Arial"/>
            </a:endParaRPr>
          </a:p>
          <a:p>
            <a:pPr indent="0" defTabSz="914400">
              <a:lnSpc>
                <a:spcPct val="110000"/>
              </a:lnSpc>
              <a:spcBef>
                <a:spcPts val="1199"/>
              </a:spcBef>
              <a:spcAft>
                <a:spcPts val="201"/>
              </a:spcAft>
              <a:buNone/>
              <a:tabLst>
                <a:tab pos="0" algn="l"/>
              </a:tabLst>
            </a:pPr>
            <a:endParaRPr lang="pl-PL" sz="1800" b="0" strike="noStrike" spc="-1">
              <a:solidFill>
                <a:srgbClr val="000000"/>
              </a:solidFill>
              <a:latin typeface="Arial"/>
            </a:endParaRPr>
          </a:p>
          <a:p>
            <a:pPr indent="0" defTabSz="914400">
              <a:lnSpc>
                <a:spcPct val="110000"/>
              </a:lnSpc>
              <a:spcBef>
                <a:spcPts val="1199"/>
              </a:spcBef>
              <a:spcAft>
                <a:spcPts val="201"/>
              </a:spcAft>
              <a:buNone/>
              <a:tabLst>
                <a:tab pos="0" algn="l"/>
              </a:tabLst>
            </a:pPr>
            <a:r>
              <a:rPr lang="pl-PL" sz="1800" b="0" strike="noStrike" spc="-1">
                <a:solidFill>
                  <a:schemeClr val="dk1">
                    <a:lumMod val="75000"/>
                    <a:lumOff val="25000"/>
                  </a:schemeClr>
                </a:solidFill>
                <a:latin typeface="Franklin Gothic Book"/>
                <a:ea typeface="Franklin Gothic Book"/>
              </a:rPr>
              <a:t>Najlepsza dostępna metoda podaży insuliny, eliminująca  konieczność wielokrotnego podawania zastrzyków</a:t>
            </a:r>
            <a:endParaRPr lang="pl-PL" sz="1800" b="0" strike="noStrike" spc="-1">
              <a:solidFill>
                <a:srgbClr val="000000"/>
              </a:solidFill>
              <a:latin typeface="Arial"/>
            </a:endParaRPr>
          </a:p>
          <a:p>
            <a:pPr indent="0" defTabSz="914400">
              <a:lnSpc>
                <a:spcPct val="110000"/>
              </a:lnSpc>
              <a:spcBef>
                <a:spcPts val="1199"/>
              </a:spcBef>
              <a:spcAft>
                <a:spcPts val="201"/>
              </a:spcAft>
              <a:buNone/>
              <a:tabLst>
                <a:tab pos="0" algn="l"/>
              </a:tabLst>
            </a:pPr>
            <a:endParaRPr lang="pl-PL" sz="1500" b="0" strike="noStrike" spc="-1">
              <a:solidFill>
                <a:srgbClr val="000000"/>
              </a:solidFill>
              <a:latin typeface="Arial"/>
            </a:endParaRPr>
          </a:p>
        </p:txBody>
      </p:sp>
      <p:pic>
        <p:nvPicPr>
          <p:cNvPr id="361" name="Obraz 5"/>
          <p:cNvPicPr/>
          <p:nvPr/>
        </p:nvPicPr>
        <p:blipFill>
          <a:blip r:embed="rId2"/>
          <a:stretch/>
        </p:blipFill>
        <p:spPr>
          <a:xfrm>
            <a:off x="184320" y="2679840"/>
            <a:ext cx="2871360" cy="3620880"/>
          </a:xfrm>
          <a:prstGeom prst="rect">
            <a:avLst/>
          </a:prstGeom>
          <a:ln w="0">
            <a:noFill/>
          </a:ln>
        </p:spPr>
      </p:pic>
      <p:pic>
        <p:nvPicPr>
          <p:cNvPr id="362" name="Obraz 6"/>
          <p:cNvPicPr/>
          <p:nvPr/>
        </p:nvPicPr>
        <p:blipFill>
          <a:blip r:embed="rId3"/>
          <a:stretch/>
        </p:blipFill>
        <p:spPr>
          <a:xfrm>
            <a:off x="150480" y="94320"/>
            <a:ext cx="2288520" cy="1917360"/>
          </a:xfrm>
          <a:prstGeom prst="rect">
            <a:avLst/>
          </a:prstGeom>
          <a:ln w="0">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PlaceHolder 1"/>
          <p:cNvSpPr>
            <a:spLocks noGrp="1"/>
          </p:cNvSpPr>
          <p:nvPr>
            <p:ph type="title"/>
          </p:nvPr>
        </p:nvSpPr>
        <p:spPr>
          <a:xfrm>
            <a:off x="3207026" y="286560"/>
            <a:ext cx="7947934" cy="1194120"/>
          </a:xfrm>
          <a:prstGeom prst="rect">
            <a:avLst/>
          </a:prstGeom>
          <a:noFill/>
          <a:ln w="0">
            <a:noFill/>
          </a:ln>
        </p:spPr>
        <p:txBody>
          <a:bodyPr lIns="0" tIns="0" rIns="0" bIns="0" anchor="b">
            <a:noAutofit/>
          </a:bodyPr>
          <a:lstStyle/>
          <a:p>
            <a:pPr indent="0" defTabSz="914400">
              <a:lnSpc>
                <a:spcPct val="90000"/>
              </a:lnSpc>
              <a:buNone/>
              <a:tabLst>
                <a:tab pos="0" algn="l"/>
              </a:tabLst>
            </a:pPr>
            <a:r>
              <a:rPr lang="pl-PL" sz="4700" b="0" strike="noStrike" spc="-52" dirty="0">
                <a:solidFill>
                  <a:schemeClr val="dk1">
                    <a:lumMod val="75000"/>
                    <a:lumOff val="25000"/>
                  </a:schemeClr>
                </a:solidFill>
                <a:latin typeface="Bookman Old Style"/>
              </a:rPr>
              <a:t>Pompy insulinowe</a:t>
            </a:r>
            <a:endParaRPr lang="pl-PL" sz="4700" b="0" strike="noStrike" spc="-1" dirty="0">
              <a:solidFill>
                <a:srgbClr val="000000"/>
              </a:solidFill>
              <a:latin typeface="Arial"/>
            </a:endParaRPr>
          </a:p>
        </p:txBody>
      </p:sp>
      <p:sp>
        <p:nvSpPr>
          <p:cNvPr id="366" name="PlaceHolder 2"/>
          <p:cNvSpPr>
            <a:spLocks noGrp="1"/>
          </p:cNvSpPr>
          <p:nvPr>
            <p:ph/>
          </p:nvPr>
        </p:nvSpPr>
        <p:spPr>
          <a:xfrm>
            <a:off x="6235560" y="2847600"/>
            <a:ext cx="1524960" cy="580680"/>
          </a:xfrm>
          <a:prstGeom prst="rect">
            <a:avLst/>
          </a:prstGeom>
          <a:noFill/>
          <a:ln w="0">
            <a:noFill/>
          </a:ln>
        </p:spPr>
        <p:txBody>
          <a:bodyPr lIns="0" tIns="0" rIns="0" bIns="0" anchor="t">
            <a:normAutofit fontScale="98611"/>
          </a:bodyPr>
          <a:lstStyle/>
          <a:p>
            <a:pPr marL="91440" indent="-91440" defTabSz="914400">
              <a:lnSpc>
                <a:spcPct val="110000"/>
              </a:lnSpc>
              <a:spcBef>
                <a:spcPts val="1199"/>
              </a:spcBef>
              <a:spcAft>
                <a:spcPts val="201"/>
              </a:spcAft>
              <a:buClr>
                <a:srgbClr val="4D96C3"/>
              </a:buClr>
              <a:buFont typeface="Calibri"/>
              <a:buChar char=" "/>
            </a:pPr>
            <a:r>
              <a:rPr lang="pl-PL" sz="3600" b="1" strike="noStrike" spc="-1">
                <a:solidFill>
                  <a:srgbClr val="C00000"/>
                </a:solidFill>
                <a:latin typeface="Franklin Gothic Book"/>
              </a:rPr>
              <a:t>Ro</a:t>
            </a:r>
            <a:r>
              <a:rPr lang="pl-PL" sz="3600" b="1" strike="noStrike" spc="-1">
                <a:solidFill>
                  <a:srgbClr val="FF0000"/>
                </a:solidFill>
                <a:latin typeface="Franklin Gothic Book"/>
              </a:rPr>
              <a:t>che</a:t>
            </a:r>
            <a:endParaRPr lang="pl-PL" sz="3600" b="0" strike="noStrike" spc="-1">
              <a:solidFill>
                <a:srgbClr val="000000"/>
              </a:solidFill>
              <a:latin typeface="Arial"/>
            </a:endParaRPr>
          </a:p>
        </p:txBody>
      </p:sp>
      <p:sp>
        <p:nvSpPr>
          <p:cNvPr id="367" name="PlaceHolder 3"/>
          <p:cNvSpPr>
            <a:spLocks noGrp="1"/>
          </p:cNvSpPr>
          <p:nvPr>
            <p:ph/>
          </p:nvPr>
        </p:nvSpPr>
        <p:spPr>
          <a:xfrm>
            <a:off x="3092400" y="2116800"/>
            <a:ext cx="2257560" cy="626400"/>
          </a:xfrm>
          <a:prstGeom prst="rect">
            <a:avLst/>
          </a:prstGeom>
          <a:noFill/>
          <a:ln w="0">
            <a:noFill/>
          </a:ln>
        </p:spPr>
        <p:txBody>
          <a:bodyPr lIns="0" tIns="0" rIns="0" bIns="0" anchor="t">
            <a:normAutofit fontScale="96666"/>
          </a:bodyPr>
          <a:lstStyle/>
          <a:p>
            <a:pPr marL="91440" indent="-91440" defTabSz="914400">
              <a:lnSpc>
                <a:spcPct val="110000"/>
              </a:lnSpc>
              <a:spcBef>
                <a:spcPts val="1199"/>
              </a:spcBef>
              <a:spcAft>
                <a:spcPts val="201"/>
              </a:spcAft>
              <a:buClr>
                <a:srgbClr val="4D96C3"/>
              </a:buClr>
              <a:buFont typeface="Calibri"/>
              <a:buChar char=" "/>
            </a:pPr>
            <a:r>
              <a:rPr lang="pl-PL" sz="3600" b="1" strike="noStrike" spc="-1">
                <a:solidFill>
                  <a:srgbClr val="0070C0"/>
                </a:solidFill>
                <a:latin typeface="Franklin Gothic Book"/>
              </a:rPr>
              <a:t>Drenowe</a:t>
            </a:r>
            <a:endParaRPr lang="pl-PL" sz="3600" b="0" strike="noStrike" spc="-1">
              <a:solidFill>
                <a:srgbClr val="000000"/>
              </a:solidFill>
              <a:latin typeface="Arial"/>
            </a:endParaRPr>
          </a:p>
          <a:p>
            <a:pPr indent="0" defTabSz="914400">
              <a:lnSpc>
                <a:spcPct val="110000"/>
              </a:lnSpc>
              <a:spcBef>
                <a:spcPts val="1199"/>
              </a:spcBef>
              <a:spcAft>
                <a:spcPts val="201"/>
              </a:spcAft>
              <a:buNone/>
              <a:tabLst>
                <a:tab pos="0" algn="l"/>
              </a:tabLst>
            </a:pPr>
            <a:endParaRPr lang="pl-PL" sz="1900" b="0" strike="noStrike" spc="-1">
              <a:solidFill>
                <a:srgbClr val="000000"/>
              </a:solidFill>
              <a:latin typeface="Arial"/>
            </a:endParaRPr>
          </a:p>
        </p:txBody>
      </p:sp>
      <p:pic>
        <p:nvPicPr>
          <p:cNvPr id="368" name="Obraz 6" descr="Obraz zawierający tekst, telefon komórkowy, telefon, sprzęt elektroniczny&#10;&#10;Opis wygenerowany automatycznie"/>
          <p:cNvPicPr/>
          <p:nvPr/>
        </p:nvPicPr>
        <p:blipFill>
          <a:blip r:embed="rId2"/>
          <a:stretch/>
        </p:blipFill>
        <p:spPr>
          <a:xfrm>
            <a:off x="5515920" y="3854160"/>
            <a:ext cx="1646640" cy="1824120"/>
          </a:xfrm>
          <a:prstGeom prst="rect">
            <a:avLst/>
          </a:prstGeom>
          <a:ln w="0">
            <a:noFill/>
          </a:ln>
        </p:spPr>
      </p:pic>
      <p:pic>
        <p:nvPicPr>
          <p:cNvPr id="369" name="Obraz 8" descr="Obraz zawierający tekst, sprzęt elektroniczny&#10;&#10;Opis wygenerowany automatycznie"/>
          <p:cNvPicPr/>
          <p:nvPr/>
        </p:nvPicPr>
        <p:blipFill>
          <a:blip r:embed="rId3"/>
          <a:stretch/>
        </p:blipFill>
        <p:spPr>
          <a:xfrm>
            <a:off x="7888680" y="3854160"/>
            <a:ext cx="909000" cy="1321920"/>
          </a:xfrm>
          <a:prstGeom prst="rect">
            <a:avLst/>
          </a:prstGeom>
          <a:ln w="0">
            <a:noFill/>
          </a:ln>
        </p:spPr>
      </p:pic>
      <p:pic>
        <p:nvPicPr>
          <p:cNvPr id="370" name="Picture 2" descr="Obraz znaleziony dla: pompa insulinowa Equal. Rozmiar: 174 x 185. Źródło: equil.pl"/>
          <p:cNvPicPr/>
          <p:nvPr/>
        </p:nvPicPr>
        <p:blipFill>
          <a:blip r:embed="rId4"/>
          <a:stretch/>
        </p:blipFill>
        <p:spPr>
          <a:xfrm>
            <a:off x="8841600" y="3758400"/>
            <a:ext cx="1523520" cy="1617120"/>
          </a:xfrm>
          <a:prstGeom prst="rect">
            <a:avLst/>
          </a:prstGeom>
          <a:ln w="0">
            <a:noFill/>
          </a:ln>
        </p:spPr>
      </p:pic>
      <p:sp>
        <p:nvSpPr>
          <p:cNvPr id="371" name="pole tekstowe 6"/>
          <p:cNvSpPr/>
          <p:nvPr/>
        </p:nvSpPr>
        <p:spPr>
          <a:xfrm>
            <a:off x="9117000" y="2828880"/>
            <a:ext cx="124812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pl-PL" sz="2800" b="1" strike="noStrike" spc="-1">
                <a:solidFill>
                  <a:srgbClr val="FF0000"/>
                </a:solidFill>
                <a:latin typeface="Franklin Gothic Book"/>
              </a:rPr>
              <a:t>Equil</a:t>
            </a:r>
            <a:endParaRPr lang="pl-PL" sz="2800" b="0" strike="noStrike" spc="-1">
              <a:solidFill>
                <a:srgbClr val="000000"/>
              </a:solidFill>
              <a:latin typeface="Arial"/>
            </a:endParaRPr>
          </a:p>
        </p:txBody>
      </p:sp>
      <p:sp>
        <p:nvSpPr>
          <p:cNvPr id="372" name="Symbol zastępczy zawartości 2"/>
          <p:cNvSpPr/>
          <p:nvPr/>
        </p:nvSpPr>
        <p:spPr>
          <a:xfrm>
            <a:off x="3363120" y="2810160"/>
            <a:ext cx="1829520" cy="51048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t">
            <a:noAutofit/>
          </a:bodyPr>
          <a:lstStyle/>
          <a:p>
            <a:pPr marL="91440" indent="-91440" defTabSz="914400">
              <a:lnSpc>
                <a:spcPct val="110000"/>
              </a:lnSpc>
              <a:spcBef>
                <a:spcPts val="1199"/>
              </a:spcBef>
              <a:spcAft>
                <a:spcPts val="201"/>
              </a:spcAft>
              <a:buClr>
                <a:srgbClr val="4D96C3"/>
              </a:buClr>
              <a:buFont typeface="Calibri"/>
              <a:buChar char=" "/>
            </a:pPr>
            <a:r>
              <a:rPr lang="pl-PL" sz="3200" b="1" strike="noStrike" spc="-1">
                <a:solidFill>
                  <a:srgbClr val="C00000"/>
                </a:solidFill>
                <a:latin typeface="Franklin Gothic Book"/>
              </a:rPr>
              <a:t>Ypsomed</a:t>
            </a:r>
            <a:endParaRPr lang="pl-PL" sz="3200" b="0" strike="noStrike" spc="-1">
              <a:solidFill>
                <a:srgbClr val="000000"/>
              </a:solidFill>
              <a:latin typeface="Arial"/>
            </a:endParaRPr>
          </a:p>
        </p:txBody>
      </p:sp>
      <p:pic>
        <p:nvPicPr>
          <p:cNvPr id="373" name="Obraz 10"/>
          <p:cNvPicPr/>
          <p:nvPr/>
        </p:nvPicPr>
        <p:blipFill>
          <a:blip r:embed="rId5"/>
          <a:stretch/>
        </p:blipFill>
        <p:spPr>
          <a:xfrm>
            <a:off x="3717000" y="4029840"/>
            <a:ext cx="1632960" cy="1256760"/>
          </a:xfrm>
          <a:prstGeom prst="rect">
            <a:avLst/>
          </a:prstGeom>
          <a:ln w="0">
            <a:noFill/>
          </a:ln>
        </p:spPr>
      </p:pic>
      <p:sp>
        <p:nvSpPr>
          <p:cNvPr id="374" name="Symbol zastępczy zawartości 3"/>
          <p:cNvSpPr/>
          <p:nvPr/>
        </p:nvSpPr>
        <p:spPr>
          <a:xfrm>
            <a:off x="652680" y="2816280"/>
            <a:ext cx="2257560" cy="62640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t">
            <a:normAutofit fontScale="91388" lnSpcReduction="10000"/>
          </a:bodyPr>
          <a:lstStyle/>
          <a:p>
            <a:pPr marL="91440" indent="-91440" defTabSz="914400">
              <a:lnSpc>
                <a:spcPct val="110000"/>
              </a:lnSpc>
              <a:spcBef>
                <a:spcPts val="1199"/>
              </a:spcBef>
              <a:spcAft>
                <a:spcPts val="201"/>
              </a:spcAft>
              <a:buClr>
                <a:srgbClr val="4D96C3"/>
              </a:buClr>
              <a:buFont typeface="Calibri"/>
              <a:buChar char=" "/>
            </a:pPr>
            <a:r>
              <a:rPr lang="pl-PL" sz="3600" b="1" strike="noStrike" spc="-1">
                <a:solidFill>
                  <a:srgbClr val="C00000"/>
                </a:solidFill>
                <a:latin typeface="Franklin Gothic Book"/>
              </a:rPr>
              <a:t>Medtronic</a:t>
            </a:r>
            <a:endParaRPr lang="pl-PL" sz="3600" b="0" strike="noStrike" spc="-1">
              <a:solidFill>
                <a:srgbClr val="000000"/>
              </a:solidFill>
              <a:latin typeface="Arial"/>
            </a:endParaRPr>
          </a:p>
          <a:p>
            <a:pPr defTabSz="914400">
              <a:lnSpc>
                <a:spcPct val="110000"/>
              </a:lnSpc>
              <a:spcBef>
                <a:spcPts val="1199"/>
              </a:spcBef>
              <a:spcAft>
                <a:spcPts val="201"/>
              </a:spcAft>
            </a:pPr>
            <a:endParaRPr lang="pl-PL" sz="1900" b="0" strike="noStrike" spc="-1">
              <a:solidFill>
                <a:srgbClr val="000000"/>
              </a:solidFill>
              <a:latin typeface="Arial"/>
            </a:endParaRPr>
          </a:p>
        </p:txBody>
      </p:sp>
      <p:sp>
        <p:nvSpPr>
          <p:cNvPr id="375" name="Symbol zastępczy zawartości 3"/>
          <p:cNvSpPr/>
          <p:nvPr/>
        </p:nvSpPr>
        <p:spPr>
          <a:xfrm>
            <a:off x="7987680" y="2031480"/>
            <a:ext cx="2775600" cy="62640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t">
            <a:normAutofit fontScale="90833" lnSpcReduction="10000"/>
          </a:bodyPr>
          <a:lstStyle/>
          <a:p>
            <a:pPr marL="91440" indent="-91440" defTabSz="914400">
              <a:lnSpc>
                <a:spcPct val="110000"/>
              </a:lnSpc>
              <a:spcBef>
                <a:spcPts val="1199"/>
              </a:spcBef>
              <a:spcAft>
                <a:spcPts val="201"/>
              </a:spcAft>
              <a:buClr>
                <a:srgbClr val="4D96C3"/>
              </a:buClr>
              <a:buFont typeface="Calibri"/>
              <a:buChar char=" "/>
            </a:pPr>
            <a:r>
              <a:rPr lang="pl-PL" sz="3600" b="1" strike="noStrike" spc="-1" dirty="0" err="1">
                <a:solidFill>
                  <a:srgbClr val="0070C0"/>
                </a:solidFill>
                <a:latin typeface="Franklin Gothic Book"/>
              </a:rPr>
              <a:t>Bezdrenowe</a:t>
            </a:r>
            <a:endParaRPr lang="pl-PL" sz="3600" b="0" strike="noStrike" spc="-1" dirty="0">
              <a:solidFill>
                <a:srgbClr val="000000"/>
              </a:solidFill>
              <a:latin typeface="Arial"/>
            </a:endParaRPr>
          </a:p>
          <a:p>
            <a:pPr defTabSz="914400">
              <a:lnSpc>
                <a:spcPct val="110000"/>
              </a:lnSpc>
              <a:spcBef>
                <a:spcPts val="1199"/>
              </a:spcBef>
              <a:spcAft>
                <a:spcPts val="201"/>
              </a:spcAft>
            </a:pPr>
            <a:endParaRPr lang="pl-PL" sz="1900" b="0" strike="noStrike" spc="-1" dirty="0">
              <a:solidFill>
                <a:srgbClr val="000000"/>
              </a:solidFill>
              <a:latin typeface="Arial"/>
            </a:endParaRPr>
          </a:p>
        </p:txBody>
      </p:sp>
      <p:pic>
        <p:nvPicPr>
          <p:cNvPr id="376" name="Obraz 14"/>
          <p:cNvPicPr/>
          <p:nvPr/>
        </p:nvPicPr>
        <p:blipFill>
          <a:blip r:embed="rId6"/>
          <a:stretch/>
        </p:blipFill>
        <p:spPr>
          <a:xfrm>
            <a:off x="10763280" y="3854160"/>
            <a:ext cx="1147680" cy="1233000"/>
          </a:xfrm>
          <a:prstGeom prst="rect">
            <a:avLst/>
          </a:prstGeom>
          <a:ln w="0">
            <a:noFill/>
          </a:ln>
        </p:spPr>
      </p:pic>
      <p:sp>
        <p:nvSpPr>
          <p:cNvPr id="377" name="pole tekstowe 15"/>
          <p:cNvSpPr/>
          <p:nvPr/>
        </p:nvSpPr>
        <p:spPr>
          <a:xfrm>
            <a:off x="10630440" y="2859840"/>
            <a:ext cx="1414080" cy="821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pl-PL" sz="2400" b="1" strike="noStrike" spc="-1">
                <a:solidFill>
                  <a:srgbClr val="FF0000"/>
                </a:solidFill>
                <a:latin typeface="Franklin Gothic Book"/>
              </a:rPr>
              <a:t>Omnipod</a:t>
            </a:r>
            <a:endParaRPr lang="pl-PL" sz="2400" b="0" strike="noStrike" spc="-1">
              <a:solidFill>
                <a:srgbClr val="000000"/>
              </a:solidFill>
              <a:latin typeface="Arial"/>
            </a:endParaRPr>
          </a:p>
        </p:txBody>
      </p:sp>
      <p:pic>
        <p:nvPicPr>
          <p:cNvPr id="378" name="Picture 6" descr="Obraz znaleziony dla: pompy insulinowe medtronic polska"/>
          <p:cNvPicPr/>
          <p:nvPr/>
        </p:nvPicPr>
        <p:blipFill>
          <a:blip r:embed="rId7"/>
          <a:stretch/>
        </p:blipFill>
        <p:spPr>
          <a:xfrm>
            <a:off x="280080" y="4231080"/>
            <a:ext cx="1167480" cy="945000"/>
          </a:xfrm>
          <a:prstGeom prst="rect">
            <a:avLst/>
          </a:prstGeom>
          <a:ln w="0">
            <a:noFill/>
          </a:ln>
        </p:spPr>
      </p:pic>
      <p:pic>
        <p:nvPicPr>
          <p:cNvPr id="379" name="Obraz 19"/>
          <p:cNvPicPr/>
          <p:nvPr/>
        </p:nvPicPr>
        <p:blipFill>
          <a:blip r:embed="rId8"/>
          <a:stretch/>
        </p:blipFill>
        <p:spPr>
          <a:xfrm>
            <a:off x="1684440" y="3636360"/>
            <a:ext cx="915480" cy="1824120"/>
          </a:xfrm>
          <a:prstGeom prst="rect">
            <a:avLst/>
          </a:prstGeom>
          <a:ln w="0">
            <a:noFill/>
          </a:ln>
        </p:spPr>
      </p:pic>
      <p:pic>
        <p:nvPicPr>
          <p:cNvPr id="5" name="Obraz 4" descr="Obraz zawierający osoba, brzuch, w pomieszczeniu, kobieta&#10;&#10;Opis wygenerowany automatycznie">
            <a:extLst>
              <a:ext uri="{FF2B5EF4-FFF2-40B4-BE49-F238E27FC236}">
                <a16:creationId xmlns:a16="http://schemas.microsoft.com/office/drawing/2014/main" id="{0F8DA888-27E4-67E4-0246-7F9472D5869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4630" y="538920"/>
            <a:ext cx="2190750" cy="1143000"/>
          </a:xfrm>
          <a:prstGeom prst="rect">
            <a:avLst/>
          </a:prstGeom>
        </p:spPr>
      </p:pic>
      <p:pic>
        <p:nvPicPr>
          <p:cNvPr id="7" name="Obraz 6" descr="Obraz zawierający tekst, osoba, bandaż, w pomieszczeniu&#10;&#10;Opis wygenerowany automatycznie">
            <a:extLst>
              <a:ext uri="{FF2B5EF4-FFF2-40B4-BE49-F238E27FC236}">
                <a16:creationId xmlns:a16="http://schemas.microsoft.com/office/drawing/2014/main" id="{09227E91-3EB5-8559-B27D-EB845A91452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37267" y="488988"/>
            <a:ext cx="2378872" cy="1309752"/>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08BE34-4C04-91FD-5405-712A6A161F1B}"/>
              </a:ext>
            </a:extLst>
          </p:cNvPr>
          <p:cNvSpPr>
            <a:spLocks noGrp="1"/>
          </p:cNvSpPr>
          <p:nvPr>
            <p:ph type="title"/>
          </p:nvPr>
        </p:nvSpPr>
        <p:spPr>
          <a:xfrm>
            <a:off x="182520" y="286560"/>
            <a:ext cx="11399700" cy="1450080"/>
          </a:xfrm>
        </p:spPr>
        <p:txBody>
          <a:bodyPr anchor="ctr">
            <a:normAutofit/>
          </a:bodyPr>
          <a:lstStyle/>
          <a:p>
            <a:pPr marL="0" marR="0" lvl="0" indent="0" algn="ctr" defTabSz="914400" rtl="0" eaLnBrk="1" fontAlgn="auto" latinLnBrk="0" hangingPunct="1">
              <a:spcBef>
                <a:spcPts val="0"/>
              </a:spcBef>
              <a:spcAft>
                <a:spcPts val="0"/>
              </a:spcAft>
              <a:tabLst/>
              <a:defRPr/>
            </a:pPr>
            <a:r>
              <a:rPr lang="pl-PL" sz="2400" dirty="0">
                <a:solidFill>
                  <a:srgbClr val="000000"/>
                </a:solidFill>
              </a:rPr>
              <a:t>W</a:t>
            </a:r>
            <a:r>
              <a:rPr kumimoji="0" lang="pl-PL" sz="2400" b="0" i="0" u="none" strike="noStrike" kern="1200" cap="none" spc="0" normalizeH="0" baseline="0" noProof="0" dirty="0">
                <a:ln>
                  <a:noFill/>
                </a:ln>
                <a:solidFill>
                  <a:srgbClr val="000000"/>
                </a:solidFill>
                <a:effectLst/>
                <a:uLnTx/>
                <a:uFillTx/>
              </a:rPr>
              <a:t>skazane jest stosowanie funkcji kalkulatora bolusa od  rozpoczęcia terapii – </a:t>
            </a:r>
            <a:br>
              <a:rPr kumimoji="0" lang="pl-PL" sz="2400" b="0" i="0" u="none" strike="noStrike" kern="1200" cap="none" spc="0" normalizeH="0" baseline="0" noProof="0" dirty="0">
                <a:ln>
                  <a:noFill/>
                </a:ln>
                <a:solidFill>
                  <a:srgbClr val="000000"/>
                </a:solidFill>
                <a:effectLst/>
                <a:uLnTx/>
                <a:uFillTx/>
              </a:rPr>
            </a:br>
            <a:r>
              <a:rPr kumimoji="0" lang="pl-PL" sz="2400" b="0" i="0" u="none" strike="noStrike" kern="1200" cap="none" spc="0" normalizeH="0" baseline="0" noProof="0" dirty="0">
                <a:ln>
                  <a:noFill/>
                </a:ln>
                <a:solidFill>
                  <a:srgbClr val="000000"/>
                </a:solidFill>
                <a:effectLst/>
                <a:uLnTx/>
                <a:uFillTx/>
              </a:rPr>
              <a:t>↑ stabilność glikemii i ↓ ryzyko </a:t>
            </a:r>
            <a:r>
              <a:rPr kumimoji="0" lang="pl-PL" sz="2400" b="0" i="0" u="none" strike="noStrike" kern="1200" cap="none" spc="0" normalizeH="0" baseline="0" noProof="0" dirty="0" err="1">
                <a:ln>
                  <a:noFill/>
                </a:ln>
                <a:solidFill>
                  <a:srgbClr val="000000"/>
                </a:solidFill>
                <a:effectLst/>
                <a:uLnTx/>
                <a:uFillTx/>
              </a:rPr>
              <a:t>hipo</a:t>
            </a:r>
            <a:r>
              <a:rPr kumimoji="0" lang="pl-PL" sz="2400" b="0" i="0" u="none" strike="noStrike" kern="1200" cap="none" spc="0" normalizeH="0" baseline="0" noProof="0" dirty="0">
                <a:ln>
                  <a:noFill/>
                </a:ln>
                <a:solidFill>
                  <a:srgbClr val="000000"/>
                </a:solidFill>
                <a:effectLst/>
                <a:uLnTx/>
                <a:uFillTx/>
              </a:rPr>
              <a:t>- i hiperglikemii</a:t>
            </a:r>
            <a:br>
              <a:rPr kumimoji="0" lang="pl-PL" sz="2400" b="0" i="0" u="none" strike="noStrike" kern="1200" cap="none" spc="0" normalizeH="0" baseline="0" noProof="0" dirty="0">
                <a:ln>
                  <a:noFill/>
                </a:ln>
                <a:solidFill>
                  <a:srgbClr val="000000"/>
                </a:solidFill>
                <a:effectLst/>
                <a:uLnTx/>
                <a:uFillTx/>
              </a:rPr>
            </a:br>
            <a:endParaRPr lang="pl-PL" sz="1800" dirty="0">
              <a:solidFill>
                <a:srgbClr val="000000"/>
              </a:solidFill>
            </a:endParaRPr>
          </a:p>
        </p:txBody>
      </p:sp>
      <p:pic>
        <p:nvPicPr>
          <p:cNvPr id="4" name="Obraz 3" descr="Obraz zawierający tekst, multimedia, zrzut ekranu, samochód&#10;&#10;Opis wygenerowany automatycznie">
            <a:extLst>
              <a:ext uri="{FF2B5EF4-FFF2-40B4-BE49-F238E27FC236}">
                <a16:creationId xmlns:a16="http://schemas.microsoft.com/office/drawing/2014/main" id="{425BC9FE-36AA-6D10-4389-B1C41F41A4CD}"/>
              </a:ext>
            </a:extLst>
          </p:cNvPr>
          <p:cNvPicPr>
            <a:picLocks noChangeAspect="1"/>
          </p:cNvPicPr>
          <p:nvPr/>
        </p:nvPicPr>
        <p:blipFill rotWithShape="1">
          <a:blip r:embed="rId2">
            <a:extLst>
              <a:ext uri="{28A0092B-C50C-407E-A947-70E740481C1C}">
                <a14:useLocalDpi xmlns:a14="http://schemas.microsoft.com/office/drawing/2010/main" val="0"/>
              </a:ext>
            </a:extLst>
          </a:blip>
          <a:srcRect t="24944" b="2560"/>
          <a:stretch/>
        </p:blipFill>
        <p:spPr>
          <a:xfrm>
            <a:off x="609780" y="2452660"/>
            <a:ext cx="10972440" cy="3977280"/>
          </a:xfrm>
          <a:prstGeom prst="rect">
            <a:avLst/>
          </a:prstGeom>
          <a:noFill/>
          <a:ln w="0">
            <a:noFill/>
          </a:ln>
        </p:spPr>
      </p:pic>
      <p:sp>
        <p:nvSpPr>
          <p:cNvPr id="6" name="pole tekstowe 5">
            <a:extLst>
              <a:ext uri="{FF2B5EF4-FFF2-40B4-BE49-F238E27FC236}">
                <a16:creationId xmlns:a16="http://schemas.microsoft.com/office/drawing/2014/main" id="{B257E314-ADD7-F74C-5DDF-2F7BB12F71ED}"/>
              </a:ext>
            </a:extLst>
          </p:cNvPr>
          <p:cNvSpPr txBox="1"/>
          <p:nvPr/>
        </p:nvSpPr>
        <p:spPr>
          <a:xfrm>
            <a:off x="0" y="5321944"/>
            <a:ext cx="12052300" cy="1107996"/>
          </a:xfrm>
          <a:prstGeom prst="rect">
            <a:avLst/>
          </a:prstGeom>
          <a:solidFill>
            <a:schemeClr val="bg1"/>
          </a:solidFill>
        </p:spPr>
        <p:txBody>
          <a:bodyPr wrap="square">
            <a:spAutoFit/>
          </a:bodyPr>
          <a:lstStyle/>
          <a:p>
            <a:endParaRPr kumimoji="0" lang="pl-PL" sz="2400" b="0" i="0" u="none" strike="noStrike" kern="1200" cap="none" spc="0" normalizeH="0" baseline="0" noProof="0" dirty="0">
              <a:ln>
                <a:noFill/>
              </a:ln>
              <a:solidFill>
                <a:srgbClr val="000000"/>
              </a:solidFill>
              <a:effectLst/>
              <a:uLnTx/>
              <a:uFillTx/>
              <a:latin typeface="Bookman Old Style" panose="020F0302020204030204"/>
              <a:ea typeface="+mj-ea"/>
              <a:cs typeface="+mj-cs"/>
            </a:endParaRPr>
          </a:p>
          <a:p>
            <a:r>
              <a:rPr kumimoji="0" lang="pl-PL" sz="2400" b="0" i="0" u="none" strike="noStrike" kern="1200" cap="none" spc="0" normalizeH="0" baseline="0" noProof="0" dirty="0">
                <a:ln>
                  <a:noFill/>
                </a:ln>
                <a:solidFill>
                  <a:srgbClr val="000000"/>
                </a:solidFill>
                <a:effectLst/>
                <a:uLnTx/>
                <a:uFillTx/>
                <a:latin typeface="Bookman Old Style" panose="020F0302020204030204"/>
                <a:ea typeface="+mj-ea"/>
                <a:cs typeface="+mj-cs"/>
              </a:rPr>
              <a:t>pamiętać o regularnej weryfikacji i modyfikowaniu ustawień kalkulatora bolusa</a:t>
            </a:r>
            <a:br>
              <a:rPr kumimoji="0" lang="pl-PL" sz="1800" b="0" i="0" u="none" strike="noStrike" kern="1200" cap="none" spc="0" normalizeH="0" baseline="0" noProof="0" dirty="0">
                <a:ln>
                  <a:noFill/>
                </a:ln>
                <a:solidFill>
                  <a:srgbClr val="000000"/>
                </a:solidFill>
                <a:effectLst/>
                <a:uLnTx/>
                <a:uFillTx/>
                <a:latin typeface="Bookman Old Style" panose="020F0302020204030204"/>
                <a:ea typeface="+mj-ea"/>
                <a:cs typeface="+mj-cs"/>
              </a:rPr>
            </a:br>
            <a:endParaRPr lang="pl-PL" dirty="0"/>
          </a:p>
        </p:txBody>
      </p:sp>
    </p:spTree>
    <p:extLst>
      <p:ext uri="{BB962C8B-B14F-4D97-AF65-F5344CB8AC3E}">
        <p14:creationId xmlns:p14="http://schemas.microsoft.com/office/powerpoint/2010/main" val="25880429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 name="Obraz 2"/>
          <p:cNvPicPr/>
          <p:nvPr/>
        </p:nvPicPr>
        <p:blipFill>
          <a:blip r:embed="rId2"/>
          <a:stretch/>
        </p:blipFill>
        <p:spPr>
          <a:xfrm>
            <a:off x="119160" y="687240"/>
            <a:ext cx="12071880" cy="5324040"/>
          </a:xfrm>
          <a:prstGeom prst="rect">
            <a:avLst/>
          </a:prstGeom>
          <a:ln w="0">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3D06AEB-2791-5F16-5945-737421A1392D}"/>
              </a:ext>
            </a:extLst>
          </p:cNvPr>
          <p:cNvSpPr>
            <a:spLocks noGrp="1"/>
          </p:cNvSpPr>
          <p:nvPr>
            <p:ph type="title"/>
          </p:nvPr>
        </p:nvSpPr>
        <p:spPr>
          <a:xfrm>
            <a:off x="1097280" y="286560"/>
            <a:ext cx="10057680" cy="1450080"/>
          </a:xfrm>
        </p:spPr>
        <p:txBody>
          <a:bodyPr lIns="0" tIns="0" rIns="0" bIns="0" anchor="ctr">
            <a:normAutofit fontScale="90000"/>
          </a:bodyPr>
          <a:lstStyle/>
          <a:p>
            <a:pPr marL="0" marR="0" lvl="0" algn="ctr" fontAlgn="auto">
              <a:lnSpc>
                <a:spcPct val="150000"/>
              </a:lnSpc>
              <a:spcAft>
                <a:spcPts val="0"/>
              </a:spcAft>
              <a:tabLst/>
              <a:defRPr/>
            </a:pPr>
            <a:r>
              <a:rPr kumimoji="0" lang="pl-PL" sz="3100" i="0" u="none" kern="1200" cap="none" spc="-1" normalizeH="0" baseline="0" noProof="0" dirty="0">
                <a:ln>
                  <a:noFill/>
                </a:ln>
                <a:solidFill>
                  <a:srgbClr val="000000"/>
                </a:solidFill>
                <a:effectLst/>
                <a:uLnTx/>
                <a:uFillTx/>
                <a:latin typeface="Arial"/>
                <a:ea typeface="+mj-ea"/>
                <a:cs typeface="+mj-cs"/>
              </a:rPr>
              <a:t>Korzystne w prewencji hipoglikemii są pompy insulinowe z funkcją automatycznego wstrzymania podaży insuliny</a:t>
            </a:r>
            <a:br>
              <a:rPr kumimoji="0" lang="pl-PL" sz="3100" i="0" u="none" kern="1200" cap="none" spc="-1" normalizeH="0" baseline="0" noProof="0" dirty="0">
                <a:ln>
                  <a:noFill/>
                </a:ln>
                <a:solidFill>
                  <a:srgbClr val="000000"/>
                </a:solidFill>
                <a:effectLst/>
                <a:uLnTx/>
                <a:uFillTx/>
                <a:latin typeface="Arial"/>
                <a:ea typeface="+mj-ea"/>
                <a:cs typeface="+mj-cs"/>
              </a:rPr>
            </a:br>
            <a:endParaRPr lang="pl-PL" sz="3100" kern="1200" spc="-1" dirty="0">
              <a:solidFill>
                <a:srgbClr val="000000"/>
              </a:solidFill>
              <a:latin typeface="Arial"/>
              <a:ea typeface="+mj-ea"/>
              <a:cs typeface="+mj-cs"/>
            </a:endParaRPr>
          </a:p>
        </p:txBody>
      </p:sp>
      <p:pic>
        <p:nvPicPr>
          <p:cNvPr id="10" name="Obraz 9" descr="Obraz zawierający osoba, nadgarstek, zegarek, palec&#10;&#10;Opis wygenerowany automatycznie">
            <a:extLst>
              <a:ext uri="{FF2B5EF4-FFF2-40B4-BE49-F238E27FC236}">
                <a16:creationId xmlns:a16="http://schemas.microsoft.com/office/drawing/2014/main" id="{4926E6DB-4B70-C7FC-47B7-626F1C9041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2453" r="2" b="20313"/>
          <a:stretch/>
        </p:blipFill>
        <p:spPr>
          <a:xfrm>
            <a:off x="609480" y="1604520"/>
            <a:ext cx="5354280" cy="1896840"/>
          </a:xfrm>
          <a:prstGeom prst="rect">
            <a:avLst/>
          </a:prstGeom>
          <a:noFill/>
          <a:ln w="0">
            <a:noFill/>
          </a:ln>
        </p:spPr>
      </p:pic>
      <p:pic>
        <p:nvPicPr>
          <p:cNvPr id="8" name="Obraz 7" descr="Obraz zawierający osoba, w pomieszczeniu, paznokieć, nadgarstek&#10;&#10;Opis wygenerowany automatycznie">
            <a:extLst>
              <a:ext uri="{FF2B5EF4-FFF2-40B4-BE49-F238E27FC236}">
                <a16:creationId xmlns:a16="http://schemas.microsoft.com/office/drawing/2014/main" id="{B79C80CA-3C35-4F3F-1BBB-C643BA0E5F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 b="959"/>
          <a:stretch/>
        </p:blipFill>
        <p:spPr>
          <a:xfrm>
            <a:off x="6231960" y="1604520"/>
            <a:ext cx="5354280" cy="3977280"/>
          </a:xfrm>
          <a:prstGeom prst="rect">
            <a:avLst/>
          </a:prstGeom>
          <a:noFill/>
          <a:ln w="0">
            <a:noFill/>
          </a:ln>
        </p:spPr>
      </p:pic>
      <p:sp>
        <p:nvSpPr>
          <p:cNvPr id="6" name="pole tekstowe 5">
            <a:extLst>
              <a:ext uri="{FF2B5EF4-FFF2-40B4-BE49-F238E27FC236}">
                <a16:creationId xmlns:a16="http://schemas.microsoft.com/office/drawing/2014/main" id="{80847F60-2FD7-2F6B-7835-2EA5FA165DD3}"/>
              </a:ext>
            </a:extLst>
          </p:cNvPr>
          <p:cNvSpPr txBox="1"/>
          <p:nvPr/>
        </p:nvSpPr>
        <p:spPr>
          <a:xfrm>
            <a:off x="160860" y="3694910"/>
            <a:ext cx="5965260" cy="2248820"/>
          </a:xfrm>
          <a:prstGeom prst="rect">
            <a:avLst/>
          </a:prstGeom>
          <a:noFill/>
          <a:ln w="0">
            <a:noFill/>
          </a:ln>
        </p:spPr>
        <p:txBody>
          <a:bodyPr lIns="0" tIns="0" rIns="0" bIns="0" anchor="t">
            <a:normAutofit fontScale="92500"/>
          </a:bodyPr>
          <a:lstStyle/>
          <a:p>
            <a:pPr marL="228600" marR="0" lvl="0" fontAlgn="auto">
              <a:lnSpc>
                <a:spcPct val="150000"/>
              </a:lnSpc>
              <a:spcBef>
                <a:spcPts val="1417"/>
              </a:spcBef>
              <a:spcAft>
                <a:spcPts val="0"/>
              </a:spcAft>
              <a:buClrTx/>
              <a:buSzTx/>
              <a:tabLst/>
              <a:defRPr/>
            </a:pPr>
            <a:r>
              <a:rPr kumimoji="0" lang="pl-PL" sz="2400" i="0" u="none" kern="1200" cap="none" spc="-1" normalizeH="0" baseline="0" noProof="0" dirty="0">
                <a:ln>
                  <a:noFill/>
                </a:ln>
                <a:solidFill>
                  <a:srgbClr val="000000"/>
                </a:solidFill>
                <a:effectLst/>
                <a:uLnTx/>
                <a:uFillTx/>
                <a:latin typeface="Arial"/>
                <a:ea typeface="+mn-ea"/>
                <a:cs typeface="+mn-cs"/>
              </a:rPr>
              <a:t>Stosowanie  CGM z metodą intensywnej insulinoterapii poprawia wyrównanie metaboliczne  (↓ ryzyko ostrych i przewlekłych powikłań  i wydłuża czas przeżycia).</a:t>
            </a:r>
          </a:p>
        </p:txBody>
      </p:sp>
    </p:spTree>
    <p:extLst>
      <p:ext uri="{BB962C8B-B14F-4D97-AF65-F5344CB8AC3E}">
        <p14:creationId xmlns:p14="http://schemas.microsoft.com/office/powerpoint/2010/main" val="36120592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3218D8C-BBF0-F448-3820-576B53DC8FD1}"/>
              </a:ext>
            </a:extLst>
          </p:cNvPr>
          <p:cNvSpPr>
            <a:spLocks noGrp="1"/>
          </p:cNvSpPr>
          <p:nvPr>
            <p:ph type="title"/>
          </p:nvPr>
        </p:nvSpPr>
        <p:spPr/>
        <p:txBody>
          <a:bodyPr/>
          <a:lstStyle/>
          <a:p>
            <a:r>
              <a:rPr lang="pl-PL" dirty="0"/>
              <a:t>Technologie pomagają w leczeniu</a:t>
            </a:r>
          </a:p>
        </p:txBody>
      </p:sp>
      <p:pic>
        <p:nvPicPr>
          <p:cNvPr id="5" name="Symbol zastępczy zawartości 4" descr="Obraz zawierający tekst, Partytura, muzyka&#10;&#10;Opis wygenerowany automatycznie">
            <a:extLst>
              <a:ext uri="{FF2B5EF4-FFF2-40B4-BE49-F238E27FC236}">
                <a16:creationId xmlns:a16="http://schemas.microsoft.com/office/drawing/2014/main" id="{B0E26BA2-D2C4-963D-21AF-3C2B7A531366}"/>
              </a:ext>
            </a:extLst>
          </p:cNvPr>
          <p:cNvPicPr>
            <a:picLocks noGrp="1" noChangeAspect="1"/>
          </p:cNvPicPr>
          <p:nvPr>
            <p:ph/>
          </p:nvPr>
        </p:nvPicPr>
        <p:blipFill>
          <a:blip r:embed="rId2" cstate="print">
            <a:extLst>
              <a:ext uri="{28A0092B-C50C-407E-A947-70E740481C1C}">
                <a14:useLocalDpi xmlns:a14="http://schemas.microsoft.com/office/drawing/2010/main" val="0"/>
              </a:ext>
            </a:extLst>
          </a:blip>
          <a:stretch>
            <a:fillRect/>
          </a:stretch>
        </p:blipFill>
        <p:spPr>
          <a:xfrm>
            <a:off x="673099" y="3429000"/>
            <a:ext cx="4554535" cy="2914950"/>
          </a:xfrm>
        </p:spPr>
      </p:pic>
      <p:pic>
        <p:nvPicPr>
          <p:cNvPr id="7" name="Obraz 6" descr="Obraz zawierający tekst, szkic, książka, rysowanie&#10;&#10;Opis wygenerowany automatycznie">
            <a:extLst>
              <a:ext uri="{FF2B5EF4-FFF2-40B4-BE49-F238E27FC236}">
                <a16:creationId xmlns:a16="http://schemas.microsoft.com/office/drawing/2014/main" id="{ADA9CBC9-9D72-7AFB-0FB0-832372D218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948444" y="577589"/>
            <a:ext cx="1602212" cy="4152900"/>
          </a:xfrm>
          <a:prstGeom prst="rect">
            <a:avLst/>
          </a:prstGeom>
        </p:spPr>
      </p:pic>
      <p:pic>
        <p:nvPicPr>
          <p:cNvPr id="9" name="Obraz 8" descr="Obraz zawierający tekst, zrzut ekranu, numer, Czcionka&#10;&#10;Opis wygenerowany automatycznie">
            <a:extLst>
              <a:ext uri="{FF2B5EF4-FFF2-40B4-BE49-F238E27FC236}">
                <a16:creationId xmlns:a16="http://schemas.microsoft.com/office/drawing/2014/main" id="{5F2DC2B6-FD98-FF79-CEF8-6E7D9555BF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7256" y="1852932"/>
            <a:ext cx="4456649" cy="4491018"/>
          </a:xfrm>
          <a:prstGeom prst="rect">
            <a:avLst/>
          </a:prstGeom>
        </p:spPr>
      </p:pic>
    </p:spTree>
    <p:extLst>
      <p:ext uri="{BB962C8B-B14F-4D97-AF65-F5344CB8AC3E}">
        <p14:creationId xmlns:p14="http://schemas.microsoft.com/office/powerpoint/2010/main" val="20026301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926EDE5-5B20-421B-91B9-C7355FF9BD00}"/>
              </a:ext>
            </a:extLst>
          </p:cNvPr>
          <p:cNvSpPr>
            <a:spLocks noGrp="1"/>
          </p:cNvSpPr>
          <p:nvPr>
            <p:ph type="title"/>
          </p:nvPr>
        </p:nvSpPr>
        <p:spPr>
          <a:xfrm>
            <a:off x="2816921" y="334671"/>
            <a:ext cx="6381746" cy="971512"/>
          </a:xfrm>
        </p:spPr>
        <p:txBody>
          <a:bodyPr anchor="ctr">
            <a:normAutofit/>
          </a:bodyPr>
          <a:lstStyle/>
          <a:p>
            <a:r>
              <a:rPr lang="pl-PL" sz="4400" dirty="0">
                <a:solidFill>
                  <a:srgbClr val="C00000"/>
                </a:solidFill>
              </a:rPr>
              <a:t>Insulinę podajemy</a:t>
            </a:r>
          </a:p>
        </p:txBody>
      </p:sp>
      <p:graphicFrame>
        <p:nvGraphicFramePr>
          <p:cNvPr id="5" name="Symbol zastępczy zawartości 2">
            <a:extLst>
              <a:ext uri="{FF2B5EF4-FFF2-40B4-BE49-F238E27FC236}">
                <a16:creationId xmlns:a16="http://schemas.microsoft.com/office/drawing/2014/main" id="{DCA1D3FD-E0A9-4363-85F4-E08C4F4AB889}"/>
              </a:ext>
            </a:extLst>
          </p:cNvPr>
          <p:cNvGraphicFramePr>
            <a:graphicFrameLocks noGrp="1"/>
          </p:cNvGraphicFramePr>
          <p:nvPr>
            <p:ph idx="1"/>
          </p:nvPr>
        </p:nvGraphicFramePr>
        <p:xfrm>
          <a:off x="579474" y="2046949"/>
          <a:ext cx="11033029" cy="41892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212240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F331E95F-4A09-443E-8E92-2DC5579894FE}"/>
              </a:ext>
            </a:extLst>
          </p:cNvPr>
          <p:cNvSpPr/>
          <p:nvPr/>
        </p:nvSpPr>
        <p:spPr>
          <a:xfrm>
            <a:off x="4110" y="0"/>
            <a:ext cx="4122244"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aphicFrame>
        <p:nvGraphicFramePr>
          <p:cNvPr id="3078" name="Symbol zastępczy zawartości 2">
            <a:extLst>
              <a:ext uri="{FF2B5EF4-FFF2-40B4-BE49-F238E27FC236}">
                <a16:creationId xmlns:a16="http://schemas.microsoft.com/office/drawing/2014/main" id="{33D64D91-D4C5-EEC6-53FB-72AAC9AA55F8}"/>
              </a:ext>
            </a:extLst>
          </p:cNvPr>
          <p:cNvGraphicFramePr>
            <a:graphicFrameLocks noGrp="1"/>
          </p:cNvGraphicFramePr>
          <p:nvPr>
            <p:ph idx="1"/>
          </p:nvPr>
        </p:nvGraphicFramePr>
        <p:xfrm>
          <a:off x="4340088" y="790163"/>
          <a:ext cx="7248006" cy="48434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6" name="Picture 4" descr="See the source image">
            <a:extLst>
              <a:ext uri="{FF2B5EF4-FFF2-40B4-BE49-F238E27FC236}">
                <a16:creationId xmlns:a16="http://schemas.microsoft.com/office/drawing/2014/main" id="{EE09EF78-21A6-48CC-9FB2-958052031D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53" y="2085462"/>
            <a:ext cx="4132707" cy="2319198"/>
          </a:xfrm>
          <a:prstGeom prst="rect">
            <a:avLst/>
          </a:prstGeom>
          <a:noFill/>
          <a:extLst>
            <a:ext uri="{909E8E84-426E-40DD-AFC4-6F175D3DCCD1}">
              <a14:hiddenFill xmlns:a14="http://schemas.microsoft.com/office/drawing/2010/main">
                <a:solidFill>
                  <a:srgbClr val="FFFFFF"/>
                </a:solidFill>
              </a14:hiddenFill>
            </a:ext>
          </a:extLst>
        </p:spPr>
      </p:pic>
      <p:pic>
        <p:nvPicPr>
          <p:cNvPr id="15" name="Obraz 4">
            <a:extLst>
              <a:ext uri="{FF2B5EF4-FFF2-40B4-BE49-F238E27FC236}">
                <a16:creationId xmlns:a16="http://schemas.microsoft.com/office/drawing/2014/main" id="{B3FDE1A8-FFC3-4CC5-981B-043CE6FBA4AA}"/>
              </a:ext>
            </a:extLst>
          </p:cNvPr>
          <p:cNvPicPr>
            <a:picLocks noChangeAspect="1"/>
          </p:cNvPicPr>
          <p:nvPr/>
        </p:nvPicPr>
        <p:blipFill>
          <a:blip r:embed="rId8"/>
          <a:stretch>
            <a:fillRect/>
          </a:stretch>
        </p:blipFill>
        <p:spPr>
          <a:xfrm>
            <a:off x="9873168" y="4909488"/>
            <a:ext cx="2076920" cy="1448273"/>
          </a:xfrm>
          <a:prstGeom prst="rect">
            <a:avLst/>
          </a:prstGeom>
        </p:spPr>
      </p:pic>
      <p:pic>
        <p:nvPicPr>
          <p:cNvPr id="17" name="Obraz 6">
            <a:extLst>
              <a:ext uri="{FF2B5EF4-FFF2-40B4-BE49-F238E27FC236}">
                <a16:creationId xmlns:a16="http://schemas.microsoft.com/office/drawing/2014/main" id="{0E9F7B66-8E7C-497D-AE09-F9F41D61ABAC}"/>
              </a:ext>
            </a:extLst>
          </p:cNvPr>
          <p:cNvPicPr>
            <a:picLocks noChangeAspect="1"/>
          </p:cNvPicPr>
          <p:nvPr/>
        </p:nvPicPr>
        <p:blipFill>
          <a:blip r:embed="rId9"/>
          <a:stretch>
            <a:fillRect/>
          </a:stretch>
        </p:blipFill>
        <p:spPr>
          <a:xfrm>
            <a:off x="9873168" y="5494258"/>
            <a:ext cx="990600" cy="361950"/>
          </a:xfrm>
          <a:prstGeom prst="rect">
            <a:avLst/>
          </a:prstGeom>
        </p:spPr>
      </p:pic>
      <p:pic>
        <p:nvPicPr>
          <p:cNvPr id="18" name="Obraz 8">
            <a:extLst>
              <a:ext uri="{FF2B5EF4-FFF2-40B4-BE49-F238E27FC236}">
                <a16:creationId xmlns:a16="http://schemas.microsoft.com/office/drawing/2014/main" id="{2D08D868-137C-4DB3-A570-E689D5520B08}"/>
              </a:ext>
            </a:extLst>
          </p:cNvPr>
          <p:cNvPicPr>
            <a:picLocks noChangeAspect="1"/>
          </p:cNvPicPr>
          <p:nvPr/>
        </p:nvPicPr>
        <p:blipFill>
          <a:blip r:embed="rId10"/>
          <a:stretch>
            <a:fillRect/>
          </a:stretch>
        </p:blipFill>
        <p:spPr>
          <a:xfrm>
            <a:off x="11073788" y="5547479"/>
            <a:ext cx="876300" cy="352425"/>
          </a:xfrm>
          <a:prstGeom prst="rect">
            <a:avLst/>
          </a:prstGeom>
        </p:spPr>
      </p:pic>
    </p:spTree>
    <p:extLst>
      <p:ext uri="{BB962C8B-B14F-4D97-AF65-F5344CB8AC3E}">
        <p14:creationId xmlns:p14="http://schemas.microsoft.com/office/powerpoint/2010/main" val="3692519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Rectangle 8">
            <a:extLst>
              <a:ext uri="{C183D7F6-B498-43B3-948B-1728B52AA6E4}">
                <adec:decorative xmlns:adec="http://schemas.microsoft.com/office/drawing/2017/decorative" val="1"/>
              </a:ext>
            </a:extLst>
          </p:cNvPr>
          <p:cNvSpPr/>
          <p:nvPr/>
        </p:nvSpPr>
        <p:spPr>
          <a:xfrm>
            <a:off x="3240" y="6400800"/>
            <a:ext cx="12188160" cy="45648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pl-PL" sz="1800" b="0" strike="noStrike" spc="-1">
              <a:solidFill>
                <a:srgbClr val="FFFFFF"/>
              </a:solidFill>
              <a:latin typeface="Arial"/>
            </a:endParaRPr>
          </a:p>
        </p:txBody>
      </p:sp>
      <p:cxnSp>
        <p:nvCxnSpPr>
          <p:cNvPr id="396" name="Straight Connector 10">
            <a:extLst>
              <a:ext uri="{C183D7F6-B498-43B3-948B-1728B52AA6E4}">
                <adec:decorative xmlns:adec="http://schemas.microsoft.com/office/drawing/2017/decorative" val="1"/>
              </a:ext>
            </a:extLst>
          </p:cNvPr>
          <p:cNvCxnSpPr/>
          <p:nvPr/>
        </p:nvCxnSpPr>
        <p:spPr>
          <a:xfrm>
            <a:off x="1207440" y="4474440"/>
            <a:ext cx="9876240" cy="720"/>
          </a:xfrm>
          <a:prstGeom prst="straightConnector1">
            <a:avLst/>
          </a:prstGeom>
          <a:ln w="0">
            <a:solidFill>
              <a:srgbClr val="404040"/>
            </a:solidFill>
          </a:ln>
        </p:spPr>
      </p:cxnSp>
      <p:sp>
        <p:nvSpPr>
          <p:cNvPr id="397" name="Rectangle 12">
            <a:extLst>
              <a:ext uri="{C183D7F6-B498-43B3-948B-1728B52AA6E4}">
                <adec:decorative xmlns:adec="http://schemas.microsoft.com/office/drawing/2017/decorative" val="1"/>
              </a:ext>
            </a:extLst>
          </p:cNvPr>
          <p:cNvSpPr/>
          <p:nvPr/>
        </p:nvSpPr>
        <p:spPr>
          <a:xfrm>
            <a:off x="0" y="0"/>
            <a:ext cx="12191400" cy="685728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Franklin Gothic Book"/>
            </a:endParaRPr>
          </a:p>
        </p:txBody>
      </p:sp>
      <p:pic>
        <p:nvPicPr>
          <p:cNvPr id="398" name="Picture 4" descr="Stock market graph on display"/>
          <p:cNvPicPr/>
          <p:nvPr/>
        </p:nvPicPr>
        <p:blipFill>
          <a:blip r:embed="rId2"/>
          <a:srcRect t="2868" r="-2" b="-3"/>
          <a:stretch/>
        </p:blipFill>
        <p:spPr>
          <a:xfrm>
            <a:off x="0" y="0"/>
            <a:ext cx="12191400" cy="6857280"/>
          </a:xfrm>
          <a:prstGeom prst="rect">
            <a:avLst/>
          </a:prstGeom>
          <a:ln w="0">
            <a:noFill/>
          </a:ln>
        </p:spPr>
      </p:pic>
      <p:sp>
        <p:nvSpPr>
          <p:cNvPr id="399" name="Rectangle 14">
            <a:extLst>
              <a:ext uri="{C183D7F6-B498-43B3-948B-1728B52AA6E4}">
                <adec:decorative xmlns:adec="http://schemas.microsoft.com/office/drawing/2017/decorative" val="1"/>
              </a:ext>
            </a:extLst>
          </p:cNvPr>
          <p:cNvSpPr/>
          <p:nvPr/>
        </p:nvSpPr>
        <p:spPr>
          <a:xfrm>
            <a:off x="0" y="2207520"/>
            <a:ext cx="12191400" cy="3161520"/>
          </a:xfrm>
          <a:prstGeom prst="rect">
            <a:avLst/>
          </a:prstGeom>
          <a:gradFill rotWithShape="0">
            <a:gsLst>
              <a:gs pos="0">
                <a:srgbClr val="000000">
                  <a:alpha val="0"/>
                </a:srgbClr>
              </a:gs>
              <a:gs pos="26000">
                <a:srgbClr val="000000">
                  <a:alpha val="20000"/>
                </a:srgbClr>
              </a:gs>
              <a:gs pos="46064">
                <a:srgbClr val="000000">
                  <a:alpha val="30000"/>
                </a:srgbClr>
              </a:gs>
              <a:gs pos="68000">
                <a:srgbClr val="000000">
                  <a:alpha val="20000"/>
                </a:srgbClr>
              </a:gs>
              <a:gs pos="100000">
                <a:srgbClr val="000000">
                  <a:alpha val="0"/>
                </a:srgbClr>
              </a:gs>
            </a:gsLst>
            <a:lin ang="1620000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Franklin Gothic Book"/>
            </a:endParaRPr>
          </a:p>
        </p:txBody>
      </p:sp>
      <p:sp>
        <p:nvSpPr>
          <p:cNvPr id="400" name="PlaceHolder 1"/>
          <p:cNvSpPr>
            <a:spLocks noGrp="1"/>
          </p:cNvSpPr>
          <p:nvPr>
            <p:ph type="title"/>
          </p:nvPr>
        </p:nvSpPr>
        <p:spPr>
          <a:xfrm>
            <a:off x="1097280" y="758880"/>
            <a:ext cx="10057680" cy="3565440"/>
          </a:xfrm>
          <a:prstGeom prst="rect">
            <a:avLst/>
          </a:prstGeom>
          <a:noFill/>
          <a:ln w="0">
            <a:noFill/>
          </a:ln>
        </p:spPr>
        <p:txBody>
          <a:bodyPr lIns="90000" tIns="45000" rIns="90000" bIns="45000" anchor="b">
            <a:normAutofit/>
          </a:bodyPr>
          <a:lstStyle/>
          <a:p>
            <a:pPr indent="0" defTabSz="914400">
              <a:lnSpc>
                <a:spcPct val="90000"/>
              </a:lnSpc>
              <a:buNone/>
              <a:tabLst>
                <a:tab pos="0" algn="l"/>
              </a:tabLst>
            </a:pPr>
            <a:r>
              <a:rPr lang="pl-PL" sz="8000" b="0" strike="noStrike" spc="-52" dirty="0">
                <a:solidFill>
                  <a:srgbClr val="FFFFFF"/>
                </a:solidFill>
                <a:latin typeface="Bookman Old Style"/>
              </a:rPr>
              <a:t>Ocena wyrównania</a:t>
            </a:r>
            <a:endParaRPr lang="pl-PL" sz="8000" b="0" strike="noStrike" spc="-1" dirty="0">
              <a:solidFill>
                <a:srgbClr val="000000"/>
              </a:solidFill>
              <a:latin typeface="Arial"/>
            </a:endParaRPr>
          </a:p>
        </p:txBody>
      </p:sp>
      <p:cxnSp>
        <p:nvCxnSpPr>
          <p:cNvPr id="401" name="Straight Connector 16">
            <a:extLst>
              <a:ext uri="{C183D7F6-B498-43B3-948B-1728B52AA6E4}">
                <adec:decorative xmlns:adec="http://schemas.microsoft.com/office/drawing/2017/decorative" val="1"/>
              </a:ext>
            </a:extLst>
          </p:cNvPr>
          <p:cNvCxnSpPr/>
          <p:nvPr/>
        </p:nvCxnSpPr>
        <p:spPr>
          <a:xfrm>
            <a:off x="1207440" y="4474440"/>
            <a:ext cx="9876240" cy="720"/>
          </a:xfrm>
          <a:prstGeom prst="straightConnector1">
            <a:avLst/>
          </a:prstGeom>
          <a:ln w="0">
            <a:solidFill>
              <a:srgbClr val="FFFFFF"/>
            </a:solidFill>
          </a:ln>
        </p:spPr>
      </p:cxnSp>
      <p:sp>
        <p:nvSpPr>
          <p:cNvPr id="402" name="Rectangle 18">
            <a:extLst>
              <a:ext uri="{C183D7F6-B498-43B3-948B-1728B52AA6E4}">
                <adec:decorative xmlns:adec="http://schemas.microsoft.com/office/drawing/2017/decorative" val="1"/>
              </a:ext>
            </a:extLst>
          </p:cNvPr>
          <p:cNvSpPr/>
          <p:nvPr/>
        </p:nvSpPr>
        <p:spPr>
          <a:xfrm>
            <a:off x="-2160" y="6400800"/>
            <a:ext cx="12188160" cy="456480"/>
          </a:xfrm>
          <a:prstGeom prst="rect">
            <a:avLst/>
          </a:prstGeom>
          <a:gradFill rotWithShape="0">
            <a:gsLst>
              <a:gs pos="7000">
                <a:srgbClr val="000000">
                  <a:alpha val="0"/>
                </a:srgbClr>
              </a:gs>
              <a:gs pos="61000">
                <a:srgbClr val="000000">
                  <a:alpha val="10000"/>
                </a:srgbClr>
              </a:gs>
              <a:gs pos="100000">
                <a:srgbClr val="000000">
                  <a:alpha val="40000"/>
                </a:srgbClr>
              </a:gs>
            </a:gsLst>
            <a:lin ang="540000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Franklin Gothic Book"/>
            </a:endParaRPr>
          </a:p>
        </p:txBody>
      </p:sp>
    </p:spTree>
    <p:extLst>
      <p:ext uri="{BB962C8B-B14F-4D97-AF65-F5344CB8AC3E}">
        <p14:creationId xmlns:p14="http://schemas.microsoft.com/office/powerpoint/2010/main" val="3948275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 name="Obraz 3"/>
          <p:cNvPicPr/>
          <p:nvPr/>
        </p:nvPicPr>
        <p:blipFill>
          <a:blip r:embed="rId2"/>
          <a:stretch/>
        </p:blipFill>
        <p:spPr>
          <a:xfrm>
            <a:off x="1161000" y="223200"/>
            <a:ext cx="10408320" cy="6004800"/>
          </a:xfrm>
          <a:prstGeom prst="rect">
            <a:avLst/>
          </a:prstGeom>
          <a:ln w="0">
            <a:noFill/>
          </a:ln>
        </p:spPr>
      </p:pic>
      <p:sp>
        <p:nvSpPr>
          <p:cNvPr id="249" name="Prostokąt 1"/>
          <p:cNvSpPr/>
          <p:nvPr/>
        </p:nvSpPr>
        <p:spPr>
          <a:xfrm>
            <a:off x="1341000" y="2081880"/>
            <a:ext cx="5129280" cy="397800"/>
          </a:xfrm>
          <a:prstGeom prst="rect">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pl-PL" sz="1800" b="0" strike="noStrike" spc="-1">
              <a:solidFill>
                <a:schemeClr val="lt1"/>
              </a:solidFill>
              <a:latin typeface="Franklin Gothic Book"/>
            </a:endParaRPr>
          </a:p>
        </p:txBody>
      </p:sp>
      <p:sp>
        <p:nvSpPr>
          <p:cNvPr id="250" name="Prostokąt 2"/>
          <p:cNvSpPr/>
          <p:nvPr/>
        </p:nvSpPr>
        <p:spPr>
          <a:xfrm>
            <a:off x="1341000" y="2081880"/>
            <a:ext cx="5129280" cy="327600"/>
          </a:xfrm>
          <a:prstGeom prst="rect">
            <a:avLst/>
          </a:prstGeom>
          <a:solidFill>
            <a:schemeClr val="bg1"/>
          </a:solidFill>
          <a:ln>
            <a:solidFill>
              <a:srgbClr val="FFFFFF"/>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pl-PL" sz="1800" b="0" strike="noStrike" spc="-1">
                <a:solidFill>
                  <a:schemeClr val="lt1"/>
                </a:solidFill>
                <a:latin typeface="Franklin Gothic Book"/>
              </a:rPr>
              <a:t>T</a:t>
            </a:r>
            <a:endParaRPr lang="pl-PL" sz="1800" b="0" strike="noStrike" spc="-1">
              <a:solidFill>
                <a:srgbClr val="000000"/>
              </a:solidFill>
              <a:latin typeface="Arial"/>
            </a:endParaRPr>
          </a:p>
        </p:txBody>
      </p:sp>
      <p:sp>
        <p:nvSpPr>
          <p:cNvPr id="251" name="pole tekstowe 4"/>
          <p:cNvSpPr/>
          <p:nvPr/>
        </p:nvSpPr>
        <p:spPr>
          <a:xfrm>
            <a:off x="1374120" y="2081880"/>
            <a:ext cx="509652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pl-PL" sz="2000" b="0" strike="noStrike" spc="-1">
                <a:solidFill>
                  <a:schemeClr val="dk1"/>
                </a:solidFill>
                <a:latin typeface="Franklin Gothic Book"/>
              </a:rPr>
              <a:t>Trzustka nie produkuje insuliny</a:t>
            </a:r>
            <a:endParaRPr lang="pl-PL" sz="2000" b="0" strike="noStrike" spc="-1">
              <a:solidFill>
                <a:srgbClr val="000000"/>
              </a:solidFill>
              <a:latin typeface="Arial"/>
            </a:endParaRPr>
          </a:p>
        </p:txBody>
      </p:sp>
      <p:sp>
        <p:nvSpPr>
          <p:cNvPr id="252" name="pole tekstowe 5"/>
          <p:cNvSpPr/>
          <p:nvPr/>
        </p:nvSpPr>
        <p:spPr>
          <a:xfrm>
            <a:off x="1730160" y="568080"/>
            <a:ext cx="1026360" cy="3639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pl-PL" sz="1800" b="0" strike="noStrike" spc="-1">
                <a:solidFill>
                  <a:schemeClr val="dk1"/>
                </a:solidFill>
                <a:latin typeface="Franklin Gothic Book"/>
              </a:rPr>
              <a:t>Typ 1</a:t>
            </a:r>
            <a:endParaRPr lang="pl-PL" sz="1800" b="0" strike="noStrike" spc="-1">
              <a:solidFill>
                <a:srgbClr val="000000"/>
              </a:solidFill>
              <a:latin typeface="Arial"/>
            </a:endParaRPr>
          </a:p>
        </p:txBody>
      </p:sp>
      <p:sp>
        <p:nvSpPr>
          <p:cNvPr id="253" name="pole tekstowe 6"/>
          <p:cNvSpPr/>
          <p:nvPr/>
        </p:nvSpPr>
        <p:spPr>
          <a:xfrm>
            <a:off x="7141680" y="1275840"/>
            <a:ext cx="871560" cy="27252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pl-PL" sz="1200" b="0" strike="noStrike" spc="-1">
                <a:solidFill>
                  <a:schemeClr val="dk1"/>
                </a:solidFill>
                <a:latin typeface="Franklin Gothic Book"/>
              </a:rPr>
              <a:t>Glukoza</a:t>
            </a:r>
            <a:endParaRPr lang="pl-PL" sz="1200" b="0" strike="noStrike" spc="-1">
              <a:solidFill>
                <a:srgbClr val="000000"/>
              </a:solidFill>
              <a:latin typeface="Arial"/>
            </a:endParaRPr>
          </a:p>
        </p:txBody>
      </p:sp>
      <p:sp>
        <p:nvSpPr>
          <p:cNvPr id="254" name="pole tekstowe 7"/>
          <p:cNvSpPr/>
          <p:nvPr/>
        </p:nvSpPr>
        <p:spPr>
          <a:xfrm>
            <a:off x="10114560" y="506880"/>
            <a:ext cx="1190520" cy="63828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pl-PL" sz="1200" b="0" strike="noStrike" spc="-1">
                <a:solidFill>
                  <a:schemeClr val="dk1"/>
                </a:solidFill>
                <a:latin typeface="Franklin Gothic Book"/>
              </a:rPr>
              <a:t>Kanał glukozowy (zamknięty)</a:t>
            </a:r>
            <a:endParaRPr lang="pl-PL" sz="1200" b="0" strike="noStrike" spc="-1">
              <a:solidFill>
                <a:srgbClr val="000000"/>
              </a:solidFill>
              <a:latin typeface="Arial"/>
            </a:endParaRPr>
          </a:p>
        </p:txBody>
      </p:sp>
      <p:sp>
        <p:nvSpPr>
          <p:cNvPr id="255" name="pole tekstowe 8"/>
          <p:cNvSpPr/>
          <p:nvPr/>
        </p:nvSpPr>
        <p:spPr>
          <a:xfrm>
            <a:off x="1730160" y="3908880"/>
            <a:ext cx="960480" cy="3639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pl-PL" sz="1800" b="0" strike="noStrike" spc="-1">
                <a:solidFill>
                  <a:schemeClr val="dk1"/>
                </a:solidFill>
                <a:latin typeface="Franklin Gothic Book"/>
              </a:rPr>
              <a:t>Typ 2</a:t>
            </a:r>
            <a:endParaRPr lang="pl-PL" sz="1800" b="0" strike="noStrike" spc="-1">
              <a:solidFill>
                <a:srgbClr val="000000"/>
              </a:solidFill>
              <a:latin typeface="Arial"/>
            </a:endParaRPr>
          </a:p>
        </p:txBody>
      </p:sp>
      <p:sp>
        <p:nvSpPr>
          <p:cNvPr id="256" name="pole tekstowe 9"/>
          <p:cNvSpPr/>
          <p:nvPr/>
        </p:nvSpPr>
        <p:spPr>
          <a:xfrm>
            <a:off x="1341000" y="5683320"/>
            <a:ext cx="7539480" cy="3639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pl-PL" sz="1800" b="0" strike="noStrike" spc="-1">
                <a:solidFill>
                  <a:schemeClr val="dk1"/>
                </a:solidFill>
                <a:latin typeface="Franklin Gothic Book"/>
              </a:rPr>
              <a:t>Insulina jest produkowana, ale komórki są oporne na jej działanie</a:t>
            </a:r>
            <a:endParaRPr lang="pl-PL" sz="1800" b="0" strike="noStrike" spc="-1">
              <a:solidFill>
                <a:srgbClr val="000000"/>
              </a:solidFill>
              <a:latin typeface="Arial"/>
            </a:endParaRPr>
          </a:p>
        </p:txBody>
      </p:sp>
      <p:sp>
        <p:nvSpPr>
          <p:cNvPr id="257" name="pole tekstowe 10"/>
          <p:cNvSpPr/>
          <p:nvPr/>
        </p:nvSpPr>
        <p:spPr>
          <a:xfrm>
            <a:off x="6867360" y="3816720"/>
            <a:ext cx="871560" cy="27252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pl-PL" sz="1200" b="0" strike="noStrike" spc="-1">
                <a:solidFill>
                  <a:schemeClr val="dk1"/>
                </a:solidFill>
                <a:latin typeface="Franklin Gothic Book"/>
              </a:rPr>
              <a:t>Glukoza</a:t>
            </a:r>
            <a:endParaRPr lang="pl-PL" sz="1200" b="0" strike="noStrike" spc="-1">
              <a:solidFill>
                <a:srgbClr val="000000"/>
              </a:solidFill>
              <a:latin typeface="Arial"/>
            </a:endParaRPr>
          </a:p>
        </p:txBody>
      </p:sp>
      <p:sp>
        <p:nvSpPr>
          <p:cNvPr id="258" name="pole tekstowe 11"/>
          <p:cNvSpPr/>
          <p:nvPr/>
        </p:nvSpPr>
        <p:spPr>
          <a:xfrm>
            <a:off x="10114560" y="3775320"/>
            <a:ext cx="1281960" cy="63828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pl-PL" sz="1200" b="0" strike="noStrike" spc="-1">
                <a:solidFill>
                  <a:schemeClr val="dk1"/>
                </a:solidFill>
                <a:latin typeface="Franklin Gothic Book"/>
              </a:rPr>
              <a:t>Kanał glukozowy (zamknięty)</a:t>
            </a:r>
            <a:endParaRPr lang="pl-PL" sz="1200" b="0" strike="noStrike" spc="-1">
              <a:solidFill>
                <a:srgbClr val="000000"/>
              </a:solidFill>
              <a:latin typeface="Arial"/>
            </a:endParaRPr>
          </a:p>
        </p:txBody>
      </p:sp>
      <p:sp>
        <p:nvSpPr>
          <p:cNvPr id="259" name="pole tekstowe 12"/>
          <p:cNvSpPr/>
          <p:nvPr/>
        </p:nvSpPr>
        <p:spPr>
          <a:xfrm>
            <a:off x="3718440" y="3800160"/>
            <a:ext cx="829440" cy="303120"/>
          </a:xfrm>
          <a:prstGeom prst="rect">
            <a:avLst/>
          </a:prstGeom>
          <a:solidFill>
            <a:schemeClr val="bg1"/>
          </a:solidFill>
          <a:ln w="0">
            <a:solidFill>
              <a:srgbClr val="FFFFFF"/>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pl-PL" sz="1400" b="0" strike="noStrike" spc="-1">
                <a:solidFill>
                  <a:schemeClr val="dk1"/>
                </a:solidFill>
                <a:latin typeface="Franklin Gothic Book"/>
              </a:rPr>
              <a:t>Insulina</a:t>
            </a:r>
            <a:endParaRPr lang="pl-PL" sz="1400" b="0" strike="noStrike" spc="-1">
              <a:solidFill>
                <a:srgbClr val="000000"/>
              </a:solidFill>
              <a:latin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427" name="Obraz 2"/>
          <p:cNvPicPr/>
          <p:nvPr/>
        </p:nvPicPr>
        <p:blipFill>
          <a:blip r:embed="rId2"/>
          <a:stretch/>
        </p:blipFill>
        <p:spPr>
          <a:xfrm>
            <a:off x="0" y="0"/>
            <a:ext cx="12191400" cy="6857280"/>
          </a:xfrm>
          <a:prstGeom prst="rect">
            <a:avLst/>
          </a:prstGeom>
          <a:ln w="0">
            <a:noFill/>
          </a:ln>
        </p:spPr>
      </p:pic>
      <p:pic>
        <p:nvPicPr>
          <p:cNvPr id="3" name="Obraz 2">
            <a:extLst>
              <a:ext uri="{FF2B5EF4-FFF2-40B4-BE49-F238E27FC236}">
                <a16:creationId xmlns:a16="http://schemas.microsoft.com/office/drawing/2014/main" id="{5CBD6CCB-4427-613A-66A9-CCDE7A042A5C}"/>
              </a:ext>
            </a:extLst>
          </p:cNvPr>
          <p:cNvPicPr>
            <a:picLocks noChangeAspect="1"/>
          </p:cNvPicPr>
          <p:nvPr/>
        </p:nvPicPr>
        <p:blipFill>
          <a:blip r:embed="rId3"/>
          <a:stretch>
            <a:fillRect/>
          </a:stretch>
        </p:blipFill>
        <p:spPr>
          <a:xfrm>
            <a:off x="8060862" y="2915318"/>
            <a:ext cx="2607138" cy="2849378"/>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D85BBEF-9127-4369-9247-D0E90C0D92C6}"/>
              </a:ext>
            </a:extLst>
          </p:cNvPr>
          <p:cNvSpPr>
            <a:spLocks noGrp="1"/>
          </p:cNvSpPr>
          <p:nvPr>
            <p:ph type="title"/>
          </p:nvPr>
        </p:nvSpPr>
        <p:spPr>
          <a:xfrm>
            <a:off x="5117309" y="634946"/>
            <a:ext cx="6432434" cy="1450757"/>
          </a:xfrm>
        </p:spPr>
        <p:txBody>
          <a:bodyPr>
            <a:normAutofit/>
          </a:bodyPr>
          <a:lstStyle/>
          <a:p>
            <a:r>
              <a:rPr lang="pl-PL" sz="3600" b="1">
                <a:ea typeface="+mj-lt"/>
                <a:cs typeface="+mj-lt"/>
              </a:rPr>
              <a:t>Parametry dobrego wyrównania </a:t>
            </a:r>
            <a:r>
              <a:rPr lang="pl-PL" sz="3600" b="1" dirty="0">
                <a:ea typeface="+mj-lt"/>
                <a:cs typeface="+mj-lt"/>
              </a:rPr>
              <a:t>wg CGM/FGM</a:t>
            </a:r>
            <a:endParaRPr lang="pl-PL" sz="3600" dirty="0"/>
          </a:p>
        </p:txBody>
      </p:sp>
      <p:sp>
        <p:nvSpPr>
          <p:cNvPr id="3" name="Symbol zastępczy zawartości 2">
            <a:extLst>
              <a:ext uri="{FF2B5EF4-FFF2-40B4-BE49-F238E27FC236}">
                <a16:creationId xmlns:a16="http://schemas.microsoft.com/office/drawing/2014/main" id="{B2DAB1DD-0BBF-49BD-9F7D-C3A25F6261A9}"/>
              </a:ext>
            </a:extLst>
          </p:cNvPr>
          <p:cNvSpPr>
            <a:spLocks noGrp="1"/>
          </p:cNvSpPr>
          <p:nvPr>
            <p:ph idx="1"/>
          </p:nvPr>
        </p:nvSpPr>
        <p:spPr>
          <a:xfrm>
            <a:off x="4938404" y="2311400"/>
            <a:ext cx="6611338" cy="3557694"/>
          </a:xfrm>
        </p:spPr>
        <p:txBody>
          <a:bodyPr vert="horz" lIns="0" tIns="45720" rIns="0" bIns="45720" rtlCol="0" anchor="t">
            <a:normAutofit fontScale="92500" lnSpcReduction="10000"/>
          </a:bodyPr>
          <a:lstStyle/>
          <a:p>
            <a:pPr>
              <a:buFont typeface="Wingdings" panose="020F0502020204030204" pitchFamily="34" charset="0"/>
              <a:buChar char="q"/>
            </a:pPr>
            <a:r>
              <a:rPr lang="pl-PL" b="1" dirty="0">
                <a:ea typeface="+mn-lt"/>
                <a:cs typeface="+mn-lt"/>
              </a:rPr>
              <a:t>Liczba pomiarów na dobę          </a:t>
            </a:r>
            <a:endParaRPr lang="pl-PL" dirty="0"/>
          </a:p>
          <a:p>
            <a:pPr marL="0" indent="0">
              <a:buNone/>
            </a:pPr>
            <a:r>
              <a:rPr lang="pl-PL" sz="2200" dirty="0">
                <a:ea typeface="+mn-lt"/>
                <a:cs typeface="+mn-lt"/>
              </a:rPr>
              <a:t>minimun 6, zalecane  8-12// 70-80% z 10-14 dni</a:t>
            </a:r>
          </a:p>
          <a:p>
            <a:pPr marL="0" indent="0">
              <a:buNone/>
            </a:pPr>
            <a:endParaRPr lang="pl-PL" sz="2200" dirty="0"/>
          </a:p>
          <a:p>
            <a:pPr>
              <a:buFont typeface="Wingdings" panose="020F0502020204030204" pitchFamily="34" charset="0"/>
              <a:buChar char="q"/>
            </a:pPr>
            <a:r>
              <a:rPr lang="pl-PL" b="1" dirty="0">
                <a:ea typeface="+mn-lt"/>
                <a:cs typeface="+mn-lt"/>
              </a:rPr>
              <a:t>Średnia glikemia                          </a:t>
            </a:r>
            <a:endParaRPr lang="pl-PL" dirty="0"/>
          </a:p>
          <a:p>
            <a:pPr marL="0" indent="0">
              <a:buNone/>
            </a:pPr>
            <a:r>
              <a:rPr lang="pl-PL" sz="2000" dirty="0">
                <a:ea typeface="+mn-lt"/>
                <a:cs typeface="+mn-lt"/>
              </a:rPr>
              <a:t>&lt;140 mg/dl</a:t>
            </a:r>
          </a:p>
          <a:p>
            <a:pPr marL="0" indent="0">
              <a:buNone/>
            </a:pPr>
            <a:endParaRPr lang="pl-PL" sz="2000" dirty="0"/>
          </a:p>
          <a:p>
            <a:pPr>
              <a:buFont typeface="Wingdings" panose="020F0502020204030204" pitchFamily="34" charset="0"/>
              <a:buChar char="q"/>
            </a:pPr>
            <a:r>
              <a:rPr lang="pl-PL" b="1" dirty="0">
                <a:ea typeface="+mn-lt"/>
                <a:cs typeface="+mn-lt"/>
              </a:rPr>
              <a:t>Zmienność glikemii        </a:t>
            </a:r>
            <a:endParaRPr lang="pl-PL" dirty="0"/>
          </a:p>
          <a:p>
            <a:pPr marL="0" indent="0">
              <a:buNone/>
            </a:pPr>
            <a:r>
              <a:rPr lang="pl-PL" sz="2000" dirty="0">
                <a:ea typeface="+mn-lt"/>
                <a:cs typeface="+mn-lt"/>
              </a:rPr>
              <a:t>SD &lt; 50 mg/dl lub &lt; 50% </a:t>
            </a:r>
            <a:r>
              <a:rPr lang="pl-PL" sz="2000" dirty="0" err="1">
                <a:ea typeface="+mn-lt"/>
                <a:cs typeface="+mn-lt"/>
              </a:rPr>
              <a:t>śr</a:t>
            </a:r>
            <a:r>
              <a:rPr lang="pl-PL" sz="2000" dirty="0">
                <a:ea typeface="+mn-lt"/>
                <a:cs typeface="+mn-lt"/>
              </a:rPr>
              <a:t> glikemii</a:t>
            </a:r>
            <a:endParaRPr lang="pl-PL" sz="2000" dirty="0"/>
          </a:p>
          <a:p>
            <a:pPr marL="0" indent="0">
              <a:buNone/>
            </a:pPr>
            <a:r>
              <a:rPr lang="pl-PL" sz="2000" dirty="0">
                <a:ea typeface="+mn-lt"/>
                <a:cs typeface="+mn-lt"/>
              </a:rPr>
              <a:t>wskaźnik zmienności - CV &lt; 36%</a:t>
            </a:r>
            <a:endParaRPr lang="pl-PL" sz="2000" dirty="0"/>
          </a:p>
          <a:p>
            <a:endParaRPr lang="pl-PL" dirty="0"/>
          </a:p>
        </p:txBody>
      </p:sp>
      <p:pic>
        <p:nvPicPr>
          <p:cNvPr id="5" name="Obraz 5">
            <a:extLst>
              <a:ext uri="{FF2B5EF4-FFF2-40B4-BE49-F238E27FC236}">
                <a16:creationId xmlns:a16="http://schemas.microsoft.com/office/drawing/2014/main" id="{04114C4C-A244-4A90-B498-E58DB191D234}"/>
              </a:ext>
            </a:extLst>
          </p:cNvPr>
          <p:cNvPicPr>
            <a:picLocks noChangeAspect="1"/>
          </p:cNvPicPr>
          <p:nvPr/>
        </p:nvPicPr>
        <p:blipFill>
          <a:blip r:embed="rId2"/>
          <a:stretch>
            <a:fillRect/>
          </a:stretch>
        </p:blipFill>
        <p:spPr>
          <a:xfrm>
            <a:off x="410818" y="636742"/>
            <a:ext cx="3617842" cy="5352601"/>
          </a:xfrm>
          <a:prstGeom prst="rect">
            <a:avLst/>
          </a:prstGeom>
        </p:spPr>
      </p:pic>
      <p:pic>
        <p:nvPicPr>
          <p:cNvPr id="6" name="Obraz 6" descr="Obraz zawierający tekst&#10;&#10;Opis wygenerowany automatycznie">
            <a:extLst>
              <a:ext uri="{FF2B5EF4-FFF2-40B4-BE49-F238E27FC236}">
                <a16:creationId xmlns:a16="http://schemas.microsoft.com/office/drawing/2014/main" id="{D655C6B6-7655-4F00-95CE-1D10E981BBEE}"/>
              </a:ext>
            </a:extLst>
          </p:cNvPr>
          <p:cNvPicPr>
            <a:picLocks noChangeAspect="1"/>
          </p:cNvPicPr>
          <p:nvPr/>
        </p:nvPicPr>
        <p:blipFill>
          <a:blip r:embed="rId3"/>
          <a:stretch>
            <a:fillRect/>
          </a:stretch>
        </p:blipFill>
        <p:spPr>
          <a:xfrm>
            <a:off x="9256643" y="6108004"/>
            <a:ext cx="2743200" cy="221157"/>
          </a:xfrm>
          <a:prstGeom prst="rect">
            <a:avLst/>
          </a:prstGeom>
        </p:spPr>
      </p:pic>
      <p:sp>
        <p:nvSpPr>
          <p:cNvPr id="4" name="pole tekstowe 3">
            <a:extLst>
              <a:ext uri="{FF2B5EF4-FFF2-40B4-BE49-F238E27FC236}">
                <a16:creationId xmlns:a16="http://schemas.microsoft.com/office/drawing/2014/main" id="{CDF2120F-C160-8497-A002-19DC9D01A5F7}"/>
              </a:ext>
            </a:extLst>
          </p:cNvPr>
          <p:cNvSpPr txBox="1"/>
          <p:nvPr/>
        </p:nvSpPr>
        <p:spPr>
          <a:xfrm>
            <a:off x="3327080" y="4089952"/>
            <a:ext cx="1302353" cy="646331"/>
          </a:xfrm>
          <a:prstGeom prst="rect">
            <a:avLst/>
          </a:prstGeom>
          <a:noFill/>
        </p:spPr>
        <p:txBody>
          <a:bodyPr wrap="square" rtlCol="0">
            <a:spAutoFit/>
          </a:bodyPr>
          <a:lstStyle/>
          <a:p>
            <a:pPr marL="342900" indent="-342900">
              <a:buFont typeface="Wingdings" panose="05000000000000000000" pitchFamily="2" charset="2"/>
              <a:buChar char="Ø"/>
            </a:pPr>
            <a:r>
              <a:rPr lang="pl-PL" sz="2000" b="1" dirty="0">
                <a:solidFill>
                  <a:srgbClr val="FF0000"/>
                </a:solidFill>
              </a:rPr>
              <a:t>80%</a:t>
            </a:r>
          </a:p>
          <a:p>
            <a:pPr marL="342900" indent="-342900">
              <a:buFont typeface="Wingdings" panose="05000000000000000000" pitchFamily="2" charset="2"/>
              <a:buChar char="Ø"/>
            </a:pPr>
            <a:r>
              <a:rPr lang="pl-PL" sz="1600" b="1" dirty="0">
                <a:solidFill>
                  <a:srgbClr val="0070C0"/>
                </a:solidFill>
              </a:rPr>
              <a:t>&gt;18h</a:t>
            </a:r>
          </a:p>
        </p:txBody>
      </p:sp>
      <p:sp>
        <p:nvSpPr>
          <p:cNvPr id="8" name="pole tekstowe 7">
            <a:extLst>
              <a:ext uri="{FF2B5EF4-FFF2-40B4-BE49-F238E27FC236}">
                <a16:creationId xmlns:a16="http://schemas.microsoft.com/office/drawing/2014/main" id="{28BEAC41-EFDB-DF9F-DC08-C066FF624751}"/>
              </a:ext>
            </a:extLst>
          </p:cNvPr>
          <p:cNvSpPr txBox="1"/>
          <p:nvPr/>
        </p:nvSpPr>
        <p:spPr>
          <a:xfrm>
            <a:off x="3814956" y="5343012"/>
            <a:ext cx="1302353" cy="584775"/>
          </a:xfrm>
          <a:prstGeom prst="rect">
            <a:avLst/>
          </a:prstGeom>
          <a:noFill/>
        </p:spPr>
        <p:txBody>
          <a:bodyPr wrap="square" rtlCol="0">
            <a:spAutoFit/>
          </a:bodyPr>
          <a:lstStyle/>
          <a:p>
            <a:r>
              <a:rPr lang="pl-PL" sz="1600" b="1" dirty="0">
                <a:solidFill>
                  <a:srgbClr val="0070C0"/>
                </a:solidFill>
              </a:rPr>
              <a:t>&lt;1h</a:t>
            </a:r>
          </a:p>
          <a:p>
            <a:r>
              <a:rPr lang="pl-PL" sz="1600" b="1" dirty="0">
                <a:solidFill>
                  <a:srgbClr val="0070C0"/>
                </a:solidFill>
              </a:rPr>
              <a:t>&lt; 15 min</a:t>
            </a:r>
          </a:p>
        </p:txBody>
      </p:sp>
      <p:sp>
        <p:nvSpPr>
          <p:cNvPr id="10" name="pole tekstowe 9">
            <a:extLst>
              <a:ext uri="{FF2B5EF4-FFF2-40B4-BE49-F238E27FC236}">
                <a16:creationId xmlns:a16="http://schemas.microsoft.com/office/drawing/2014/main" id="{7D2F5C30-3B3B-134A-A15C-767C90C49550}"/>
              </a:ext>
            </a:extLst>
          </p:cNvPr>
          <p:cNvSpPr txBox="1"/>
          <p:nvPr/>
        </p:nvSpPr>
        <p:spPr>
          <a:xfrm>
            <a:off x="3832356" y="1875386"/>
            <a:ext cx="1302353" cy="584775"/>
          </a:xfrm>
          <a:prstGeom prst="rect">
            <a:avLst/>
          </a:prstGeom>
          <a:noFill/>
        </p:spPr>
        <p:txBody>
          <a:bodyPr wrap="square" rtlCol="0">
            <a:spAutoFit/>
          </a:bodyPr>
          <a:lstStyle/>
          <a:p>
            <a:r>
              <a:rPr lang="pl-PL" sz="1600" b="1" dirty="0">
                <a:solidFill>
                  <a:srgbClr val="0070C0"/>
                </a:solidFill>
              </a:rPr>
              <a:t>&lt;1h12 min</a:t>
            </a:r>
          </a:p>
          <a:p>
            <a:r>
              <a:rPr lang="pl-PL" sz="1600" b="1" dirty="0">
                <a:solidFill>
                  <a:srgbClr val="0070C0"/>
                </a:solidFill>
              </a:rPr>
              <a:t>&lt;6h</a:t>
            </a:r>
          </a:p>
        </p:txBody>
      </p:sp>
    </p:spTree>
    <p:extLst>
      <p:ext uri="{BB962C8B-B14F-4D97-AF65-F5344CB8AC3E}">
        <p14:creationId xmlns:p14="http://schemas.microsoft.com/office/powerpoint/2010/main" val="11334019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D394556-2C37-4F3C-82D4-18364C3B444E}"/>
              </a:ext>
            </a:extLst>
          </p:cNvPr>
          <p:cNvSpPr>
            <a:spLocks noGrp="1"/>
          </p:cNvSpPr>
          <p:nvPr>
            <p:ph type="title"/>
          </p:nvPr>
        </p:nvSpPr>
        <p:spPr>
          <a:xfrm>
            <a:off x="2206487" y="2172452"/>
            <a:ext cx="6745356" cy="866200"/>
          </a:xfrm>
        </p:spPr>
        <p:txBody>
          <a:bodyPr anchor="t">
            <a:normAutofit/>
          </a:bodyPr>
          <a:lstStyle/>
          <a:p>
            <a:r>
              <a:rPr lang="pl-PL"/>
              <a:t>Dzień z cukrzycą</a:t>
            </a:r>
          </a:p>
        </p:txBody>
      </p:sp>
      <p:pic>
        <p:nvPicPr>
          <p:cNvPr id="7" name="Obraz 8" descr="Obraz zawierający osoba, odzież, kobieta, noszenie&#10;&#10;Opis wygenerowany automatycznie">
            <a:extLst>
              <a:ext uri="{FF2B5EF4-FFF2-40B4-BE49-F238E27FC236}">
                <a16:creationId xmlns:a16="http://schemas.microsoft.com/office/drawing/2014/main" id="{329563EB-FD18-45AE-A0E1-DDA2130D20CF}"/>
              </a:ext>
            </a:extLst>
          </p:cNvPr>
          <p:cNvPicPr>
            <a:picLocks noChangeAspect="1"/>
          </p:cNvPicPr>
          <p:nvPr/>
        </p:nvPicPr>
        <p:blipFill rotWithShape="1">
          <a:blip r:embed="rId2"/>
          <a:srcRect l="11390" r="22949"/>
          <a:stretch/>
        </p:blipFill>
        <p:spPr>
          <a:xfrm>
            <a:off x="10072089" y="147431"/>
            <a:ext cx="1707470" cy="1689338"/>
          </a:xfrm>
          <a:prstGeom prst="rect">
            <a:avLst/>
          </a:prstGeom>
        </p:spPr>
      </p:pic>
      <p:pic>
        <p:nvPicPr>
          <p:cNvPr id="5" name="Obraz 5" descr="Obraz zawierający kubek, żywność, stół, talerz&#10;&#10;Opis wygenerowany automatycznie">
            <a:extLst>
              <a:ext uri="{FF2B5EF4-FFF2-40B4-BE49-F238E27FC236}">
                <a16:creationId xmlns:a16="http://schemas.microsoft.com/office/drawing/2014/main" id="{7F57203C-6579-4748-B6C3-1947426FDFEA}"/>
              </a:ext>
            </a:extLst>
          </p:cNvPr>
          <p:cNvPicPr>
            <a:picLocks noChangeAspect="1"/>
          </p:cNvPicPr>
          <p:nvPr/>
        </p:nvPicPr>
        <p:blipFill rotWithShape="1">
          <a:blip r:embed="rId3"/>
          <a:srcRect l="14385" r="16278" b="1"/>
          <a:stretch/>
        </p:blipFill>
        <p:spPr>
          <a:xfrm>
            <a:off x="470965" y="59461"/>
            <a:ext cx="1859425" cy="1782102"/>
          </a:xfrm>
          <a:prstGeom prst="rect">
            <a:avLst/>
          </a:prstGeom>
        </p:spPr>
      </p:pic>
      <p:pic>
        <p:nvPicPr>
          <p:cNvPr id="6" name="Obraz 6" descr="Obraz zawierający osoba, trzymający, rakieta, niebieski&#10;&#10;Opis wygenerowany automatycznie">
            <a:extLst>
              <a:ext uri="{FF2B5EF4-FFF2-40B4-BE49-F238E27FC236}">
                <a16:creationId xmlns:a16="http://schemas.microsoft.com/office/drawing/2014/main" id="{5F88AB5D-72E4-41DC-92AD-3A0B90F0D1E6}"/>
              </a:ext>
            </a:extLst>
          </p:cNvPr>
          <p:cNvPicPr>
            <a:picLocks noChangeAspect="1"/>
          </p:cNvPicPr>
          <p:nvPr/>
        </p:nvPicPr>
        <p:blipFill rotWithShape="1">
          <a:blip r:embed="rId4"/>
          <a:srcRect t="8201" b="25633"/>
          <a:stretch/>
        </p:blipFill>
        <p:spPr>
          <a:xfrm>
            <a:off x="8073900" y="114606"/>
            <a:ext cx="1767104" cy="1762224"/>
          </a:xfrm>
          <a:prstGeom prst="rect">
            <a:avLst/>
          </a:prstGeom>
        </p:spPr>
      </p:pic>
      <p:sp>
        <p:nvSpPr>
          <p:cNvPr id="9" name="pole tekstowe 8">
            <a:extLst>
              <a:ext uri="{FF2B5EF4-FFF2-40B4-BE49-F238E27FC236}">
                <a16:creationId xmlns:a16="http://schemas.microsoft.com/office/drawing/2014/main" id="{D57E8061-423E-455D-94B0-E106A0FFC74E}"/>
              </a:ext>
            </a:extLst>
          </p:cNvPr>
          <p:cNvSpPr txBox="1"/>
          <p:nvPr/>
        </p:nvSpPr>
        <p:spPr>
          <a:xfrm>
            <a:off x="7765774" y="3207026"/>
            <a:ext cx="2743200"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pl-PL" sz="2600" b="1" dirty="0">
                <a:latin typeface="Calibri"/>
              </a:rPr>
              <a:t>Przed wysiłkiem</a:t>
            </a:r>
          </a:p>
          <a:p>
            <a:pPr>
              <a:buChar char="•"/>
            </a:pPr>
            <a:r>
              <a:rPr lang="pl-PL" sz="2600" b="1" dirty="0">
                <a:latin typeface="Calibri"/>
              </a:rPr>
              <a:t>W czasie choroby</a:t>
            </a:r>
            <a:endParaRPr lang="pl-PL" sz="2600" b="1" dirty="0">
              <a:latin typeface="Calibri"/>
              <a:cs typeface="Calibri"/>
            </a:endParaRPr>
          </a:p>
          <a:p>
            <a:pPr>
              <a:buChar char="•"/>
            </a:pPr>
            <a:r>
              <a:rPr lang="pl-PL" sz="2600" b="1" dirty="0">
                <a:latin typeface="Calibri"/>
              </a:rPr>
              <a:t>Gdy źle się czuje</a:t>
            </a:r>
            <a:endParaRPr lang="pl-PL" sz="2600" b="1" dirty="0">
              <a:latin typeface="Calibri"/>
              <a:cs typeface="Calibri"/>
            </a:endParaRPr>
          </a:p>
        </p:txBody>
      </p:sp>
      <p:sp>
        <p:nvSpPr>
          <p:cNvPr id="11" name="pole tekstowe 10">
            <a:extLst>
              <a:ext uri="{FF2B5EF4-FFF2-40B4-BE49-F238E27FC236}">
                <a16:creationId xmlns:a16="http://schemas.microsoft.com/office/drawing/2014/main" id="{394C0E1B-0A7B-4B29-8342-F93CFDD6AA74}"/>
              </a:ext>
            </a:extLst>
          </p:cNvPr>
          <p:cNvSpPr txBox="1"/>
          <p:nvPr/>
        </p:nvSpPr>
        <p:spPr>
          <a:xfrm>
            <a:off x="7745896" y="4790661"/>
            <a:ext cx="3876260" cy="13542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dirty="0">
                <a:latin typeface="Calibri"/>
              </a:rPr>
              <a:t>Pomiar cukru</a:t>
            </a:r>
          </a:p>
          <a:p>
            <a:r>
              <a:rPr lang="pl-PL" dirty="0">
                <a:latin typeface="Calibri"/>
              </a:rPr>
              <a:t>Modyfikacja insuliny/posiłek/glukoza</a:t>
            </a:r>
            <a:endParaRPr lang="pl-PL" dirty="0">
              <a:latin typeface="Calibri"/>
              <a:cs typeface="Calibri"/>
            </a:endParaRPr>
          </a:p>
          <a:p>
            <a:endParaRPr lang="pl-PL" dirty="0">
              <a:solidFill>
                <a:srgbClr val="000000"/>
              </a:solidFill>
              <a:latin typeface="Calibri"/>
            </a:endParaRPr>
          </a:p>
          <a:p>
            <a:r>
              <a:rPr lang="pl-PL" sz="2800" dirty="0">
                <a:solidFill>
                  <a:srgbClr val="FF0000"/>
                </a:solidFill>
                <a:latin typeface="Calibri"/>
              </a:rPr>
              <a:t>Samokontrola</a:t>
            </a:r>
            <a:endParaRPr lang="pl-PL" sz="2800" dirty="0">
              <a:solidFill>
                <a:srgbClr val="FF0000"/>
              </a:solidFill>
              <a:latin typeface="Calibri"/>
              <a:cs typeface="Calibri"/>
            </a:endParaRPr>
          </a:p>
        </p:txBody>
      </p:sp>
      <p:sp>
        <p:nvSpPr>
          <p:cNvPr id="13" name="pole tekstowe 12">
            <a:extLst>
              <a:ext uri="{FF2B5EF4-FFF2-40B4-BE49-F238E27FC236}">
                <a16:creationId xmlns:a16="http://schemas.microsoft.com/office/drawing/2014/main" id="{0843D956-B90E-498A-9F29-B9706FCC385F}"/>
              </a:ext>
            </a:extLst>
          </p:cNvPr>
          <p:cNvSpPr txBox="1"/>
          <p:nvPr/>
        </p:nvSpPr>
        <p:spPr>
          <a:xfrm>
            <a:off x="159025" y="3207026"/>
            <a:ext cx="6864626"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pl-PL" sz="2800" b="1" dirty="0">
                <a:latin typeface="Calibri"/>
              </a:rPr>
              <a:t>Przed posiłkiem</a:t>
            </a:r>
          </a:p>
          <a:p>
            <a:pPr>
              <a:buChar char="•"/>
            </a:pPr>
            <a:endParaRPr lang="pl-PL" sz="2800" b="1" dirty="0">
              <a:latin typeface="Calibri"/>
            </a:endParaRPr>
          </a:p>
          <a:p>
            <a:r>
              <a:rPr lang="pl-PL" sz="2000" dirty="0">
                <a:latin typeface="Calibri"/>
              </a:rPr>
              <a:t>        Ważenie jedzenia</a:t>
            </a:r>
            <a:endParaRPr lang="pl-PL" sz="2000" dirty="0">
              <a:latin typeface="Calibri"/>
              <a:cs typeface="Calibri"/>
            </a:endParaRPr>
          </a:p>
          <a:p>
            <a:r>
              <a:rPr lang="pl-PL" sz="2000" dirty="0">
                <a:latin typeface="Calibri"/>
              </a:rPr>
              <a:t>        Obliczanie zawartości węglowodanów, białka i tłuszczu</a:t>
            </a:r>
            <a:endParaRPr lang="pl-PL" sz="2000" dirty="0">
              <a:latin typeface="Calibri"/>
              <a:cs typeface="Calibri"/>
            </a:endParaRPr>
          </a:p>
          <a:p>
            <a:r>
              <a:rPr lang="pl-PL" sz="2000" dirty="0">
                <a:latin typeface="Calibri"/>
              </a:rPr>
              <a:t>        Obliczanie dawki insuliny</a:t>
            </a:r>
            <a:endParaRPr lang="pl-PL" sz="2000" dirty="0">
              <a:latin typeface="Calibri"/>
              <a:cs typeface="Calibri"/>
            </a:endParaRPr>
          </a:p>
          <a:p>
            <a:r>
              <a:rPr lang="pl-PL" sz="2000" dirty="0">
                <a:latin typeface="Calibri"/>
              </a:rPr>
              <a:t>        ew. modyfikacja do aktywności, choroby…</a:t>
            </a:r>
            <a:endParaRPr lang="pl-PL" sz="2000" dirty="0">
              <a:latin typeface="Calibri"/>
              <a:cs typeface="Calibri"/>
            </a:endParaRPr>
          </a:p>
          <a:p>
            <a:r>
              <a:rPr lang="pl-PL" sz="2000" dirty="0">
                <a:latin typeface="Calibri"/>
              </a:rPr>
              <a:t>        Oznaczanie glukozy</a:t>
            </a:r>
            <a:endParaRPr lang="pl-PL" sz="2000" dirty="0">
              <a:latin typeface="Calibri"/>
              <a:cs typeface="Calibri"/>
            </a:endParaRPr>
          </a:p>
          <a:p>
            <a:r>
              <a:rPr lang="pl-PL" sz="2000" dirty="0">
                <a:latin typeface="Calibri"/>
              </a:rPr>
              <a:t>        Podawanie insuliny</a:t>
            </a:r>
            <a:endParaRPr lang="pl-PL" sz="2000" dirty="0">
              <a:latin typeface="Calibri"/>
              <a:cs typeface="Calibri"/>
            </a:endParaRPr>
          </a:p>
        </p:txBody>
      </p:sp>
      <p:pic>
        <p:nvPicPr>
          <p:cNvPr id="3" name="Obraz 3" descr="Obraz zawierający osoba, łóżko, wewnątrz, siedzi&#10;&#10;Opis wygenerowany automatycznie">
            <a:extLst>
              <a:ext uri="{FF2B5EF4-FFF2-40B4-BE49-F238E27FC236}">
                <a16:creationId xmlns:a16="http://schemas.microsoft.com/office/drawing/2014/main" id="{3E23D276-2180-4A1D-BC7F-9E8A5AF5830B}"/>
              </a:ext>
            </a:extLst>
          </p:cNvPr>
          <p:cNvPicPr>
            <a:picLocks noChangeAspect="1"/>
          </p:cNvPicPr>
          <p:nvPr/>
        </p:nvPicPr>
        <p:blipFill>
          <a:blip r:embed="rId5"/>
          <a:stretch>
            <a:fillRect/>
          </a:stretch>
        </p:blipFill>
        <p:spPr>
          <a:xfrm>
            <a:off x="5295900" y="120566"/>
            <a:ext cx="2417344" cy="1658855"/>
          </a:xfrm>
          <a:prstGeom prst="rect">
            <a:avLst/>
          </a:prstGeom>
        </p:spPr>
      </p:pic>
      <p:pic>
        <p:nvPicPr>
          <p:cNvPr id="4" name="Obraz 7" descr="Obraz zawierający zewnętrzne, osoba, łyżwiarstwo, sport&#10;&#10;Opis wygenerowany automatycznie">
            <a:extLst>
              <a:ext uri="{FF2B5EF4-FFF2-40B4-BE49-F238E27FC236}">
                <a16:creationId xmlns:a16="http://schemas.microsoft.com/office/drawing/2014/main" id="{2D48EF50-F892-4B83-8ADC-DAADF1368CD4}"/>
              </a:ext>
            </a:extLst>
          </p:cNvPr>
          <p:cNvPicPr>
            <a:picLocks noChangeAspect="1"/>
          </p:cNvPicPr>
          <p:nvPr/>
        </p:nvPicPr>
        <p:blipFill>
          <a:blip r:embed="rId6"/>
          <a:stretch>
            <a:fillRect/>
          </a:stretch>
        </p:blipFill>
        <p:spPr>
          <a:xfrm>
            <a:off x="2643940" y="57947"/>
            <a:ext cx="2382253" cy="1779081"/>
          </a:xfrm>
          <a:prstGeom prst="rect">
            <a:avLst/>
          </a:prstGeom>
        </p:spPr>
      </p:pic>
    </p:spTree>
    <p:extLst>
      <p:ext uri="{BB962C8B-B14F-4D97-AF65-F5344CB8AC3E}">
        <p14:creationId xmlns:p14="http://schemas.microsoft.com/office/powerpoint/2010/main" val="10004920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297D6F4-1EAA-0748-D6A1-3BF5B80724A3}"/>
              </a:ext>
            </a:extLst>
          </p:cNvPr>
          <p:cNvSpPr>
            <a:spLocks noGrp="1"/>
          </p:cNvSpPr>
          <p:nvPr>
            <p:ph type="title"/>
          </p:nvPr>
        </p:nvSpPr>
        <p:spPr>
          <a:xfrm>
            <a:off x="1097280" y="286560"/>
            <a:ext cx="10057680" cy="1450080"/>
          </a:xfrm>
        </p:spPr>
        <p:txBody>
          <a:bodyPr lIns="0" tIns="0" rIns="0" bIns="0" anchor="ctr">
            <a:normAutofit/>
          </a:bodyPr>
          <a:lstStyle/>
          <a:p>
            <a:pPr algn="ctr"/>
            <a:r>
              <a:rPr lang="pl-PL" kern="1200" spc="-1">
                <a:solidFill>
                  <a:srgbClr val="000000"/>
                </a:solidFill>
                <a:latin typeface="Arial"/>
                <a:ea typeface="+mj-ea"/>
                <a:cs typeface="+mj-cs"/>
              </a:rPr>
              <a:t>Leczenie cukrzycy typu 1</a:t>
            </a:r>
          </a:p>
        </p:txBody>
      </p:sp>
      <p:pic>
        <p:nvPicPr>
          <p:cNvPr id="4" name="Obraz 3" descr="Obraz zawierający trawa, na wolnym powietrzu, osoba, sport&#10;&#10;Opis wygenerowany automatycznie">
            <a:extLst>
              <a:ext uri="{FF2B5EF4-FFF2-40B4-BE49-F238E27FC236}">
                <a16:creationId xmlns:a16="http://schemas.microsoft.com/office/drawing/2014/main" id="{B932F2DE-63CE-F8C4-D57A-6D2F3C3F33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7893" y="2525324"/>
            <a:ext cx="1922358" cy="1896840"/>
          </a:xfrm>
          <a:prstGeom prst="rect">
            <a:avLst/>
          </a:prstGeom>
          <a:noFill/>
          <a:ln w="0">
            <a:noFill/>
          </a:ln>
        </p:spPr>
      </p:pic>
      <p:sp>
        <p:nvSpPr>
          <p:cNvPr id="6" name="pole tekstowe 5">
            <a:extLst>
              <a:ext uri="{FF2B5EF4-FFF2-40B4-BE49-F238E27FC236}">
                <a16:creationId xmlns:a16="http://schemas.microsoft.com/office/drawing/2014/main" id="{35D2A88A-751A-855B-9887-B252D5E987EE}"/>
              </a:ext>
            </a:extLst>
          </p:cNvPr>
          <p:cNvSpPr txBox="1"/>
          <p:nvPr/>
        </p:nvSpPr>
        <p:spPr>
          <a:xfrm>
            <a:off x="310863" y="2525324"/>
            <a:ext cx="4133425" cy="2783872"/>
          </a:xfrm>
          <a:prstGeom prst="rect">
            <a:avLst/>
          </a:prstGeom>
          <a:noFill/>
          <a:ln w="0">
            <a:noFill/>
          </a:ln>
        </p:spPr>
        <p:txBody>
          <a:bodyPr lIns="0" tIns="0" rIns="0" bIns="0" anchor="t">
            <a:normAutofit/>
          </a:bodyPr>
          <a:lstStyle/>
          <a:p>
            <a:pPr marL="228600">
              <a:lnSpc>
                <a:spcPct val="90000"/>
              </a:lnSpc>
              <a:spcBef>
                <a:spcPts val="1417"/>
              </a:spcBef>
            </a:pPr>
            <a:r>
              <a:rPr lang="pl-PL" sz="2800" kern="1200" spc="-1" dirty="0">
                <a:solidFill>
                  <a:srgbClr val="FF0000"/>
                </a:solidFill>
                <a:latin typeface="Arial"/>
                <a:ea typeface="+mn-ea"/>
                <a:cs typeface="+mn-cs"/>
              </a:rPr>
              <a:t>Hiperglikemia</a:t>
            </a:r>
          </a:p>
          <a:p>
            <a:pPr marL="228600">
              <a:lnSpc>
                <a:spcPct val="90000"/>
              </a:lnSpc>
              <a:spcBef>
                <a:spcPts val="1417"/>
              </a:spcBef>
            </a:pPr>
            <a:endParaRPr lang="pl-PL" sz="3200" kern="1200" spc="-1" dirty="0">
              <a:solidFill>
                <a:srgbClr val="000000"/>
              </a:solidFill>
              <a:latin typeface="Arial"/>
              <a:ea typeface="+mn-ea"/>
              <a:cs typeface="+mn-cs"/>
            </a:endParaRPr>
          </a:p>
          <a:p>
            <a:pPr marL="228600">
              <a:lnSpc>
                <a:spcPct val="90000"/>
              </a:lnSpc>
              <a:spcBef>
                <a:spcPts val="1417"/>
              </a:spcBef>
            </a:pPr>
            <a:r>
              <a:rPr lang="pl-PL" sz="2400" spc="-1" dirty="0">
                <a:solidFill>
                  <a:srgbClr val="000000"/>
                </a:solidFill>
                <a:latin typeface="Arial"/>
              </a:rPr>
              <a:t>*kwasica</a:t>
            </a:r>
          </a:p>
          <a:p>
            <a:pPr marL="228600">
              <a:lnSpc>
                <a:spcPct val="90000"/>
              </a:lnSpc>
              <a:spcBef>
                <a:spcPts val="1417"/>
              </a:spcBef>
            </a:pPr>
            <a:r>
              <a:rPr lang="pl-PL" sz="2400" kern="1200" spc="-1" dirty="0">
                <a:solidFill>
                  <a:srgbClr val="000000"/>
                </a:solidFill>
                <a:latin typeface="Arial"/>
                <a:ea typeface="+mn-ea"/>
                <a:cs typeface="+mn-cs"/>
              </a:rPr>
              <a:t>*mikro- i </a:t>
            </a:r>
            <a:r>
              <a:rPr lang="pl-PL" sz="2400" kern="1200" spc="-1" dirty="0" err="1">
                <a:solidFill>
                  <a:srgbClr val="000000"/>
                </a:solidFill>
                <a:latin typeface="Arial"/>
                <a:ea typeface="+mn-ea"/>
                <a:cs typeface="+mn-cs"/>
              </a:rPr>
              <a:t>makr</a:t>
            </a:r>
            <a:r>
              <a:rPr lang="pl-PL" sz="2400" spc="-1" dirty="0" err="1">
                <a:solidFill>
                  <a:srgbClr val="000000"/>
                </a:solidFill>
                <a:latin typeface="Arial"/>
              </a:rPr>
              <a:t>oangiopatie</a:t>
            </a:r>
            <a:endParaRPr lang="pl-PL" sz="2400" kern="1200" spc="-1" dirty="0">
              <a:solidFill>
                <a:srgbClr val="000000"/>
              </a:solidFill>
              <a:latin typeface="Arial"/>
              <a:ea typeface="+mn-ea"/>
              <a:cs typeface="+mn-cs"/>
            </a:endParaRPr>
          </a:p>
        </p:txBody>
      </p:sp>
      <p:sp>
        <p:nvSpPr>
          <p:cNvPr id="7" name="pole tekstowe 6">
            <a:extLst>
              <a:ext uri="{FF2B5EF4-FFF2-40B4-BE49-F238E27FC236}">
                <a16:creationId xmlns:a16="http://schemas.microsoft.com/office/drawing/2014/main" id="{7B2359B9-F13A-3D70-7497-5B52B700EB19}"/>
              </a:ext>
            </a:extLst>
          </p:cNvPr>
          <p:cNvSpPr txBox="1"/>
          <p:nvPr/>
        </p:nvSpPr>
        <p:spPr>
          <a:xfrm>
            <a:off x="6756400" y="2480580"/>
            <a:ext cx="5263725" cy="2161884"/>
          </a:xfrm>
          <a:prstGeom prst="rect">
            <a:avLst/>
          </a:prstGeom>
          <a:noFill/>
          <a:ln w="0">
            <a:noFill/>
          </a:ln>
        </p:spPr>
        <p:txBody>
          <a:bodyPr lIns="0" tIns="0" rIns="0" bIns="0" anchor="t">
            <a:normAutofit fontScale="70000" lnSpcReduction="20000"/>
          </a:bodyPr>
          <a:lstStyle/>
          <a:p>
            <a:pPr marL="228600">
              <a:lnSpc>
                <a:spcPct val="90000"/>
              </a:lnSpc>
              <a:spcBef>
                <a:spcPts val="1417"/>
              </a:spcBef>
            </a:pPr>
            <a:r>
              <a:rPr lang="pl-PL" sz="4000" spc="-1" dirty="0">
                <a:solidFill>
                  <a:srgbClr val="FF0000"/>
                </a:solidFill>
                <a:latin typeface="Arial"/>
              </a:rPr>
              <a:t>H</a:t>
            </a:r>
            <a:r>
              <a:rPr lang="pl-PL" sz="4000" kern="1200" spc="-1" dirty="0">
                <a:solidFill>
                  <a:srgbClr val="FF0000"/>
                </a:solidFill>
                <a:latin typeface="Arial"/>
                <a:ea typeface="+mn-ea"/>
                <a:cs typeface="+mn-cs"/>
              </a:rPr>
              <a:t>ipoglikemia</a:t>
            </a:r>
          </a:p>
          <a:p>
            <a:pPr marL="228600">
              <a:lnSpc>
                <a:spcPct val="90000"/>
              </a:lnSpc>
              <a:spcBef>
                <a:spcPts val="1417"/>
              </a:spcBef>
            </a:pPr>
            <a:endParaRPr lang="pl-PL" sz="3200" spc="-1" dirty="0">
              <a:solidFill>
                <a:srgbClr val="000000"/>
              </a:solidFill>
              <a:latin typeface="Arial"/>
            </a:endParaRPr>
          </a:p>
          <a:p>
            <a:pPr marL="228600">
              <a:lnSpc>
                <a:spcPct val="90000"/>
              </a:lnSpc>
              <a:spcBef>
                <a:spcPts val="1417"/>
              </a:spcBef>
            </a:pPr>
            <a:r>
              <a:rPr lang="pl-PL" sz="3200" kern="1200" spc="-1" dirty="0">
                <a:solidFill>
                  <a:srgbClr val="000000"/>
                </a:solidFill>
                <a:latin typeface="Arial"/>
                <a:ea typeface="+mn-ea"/>
                <a:cs typeface="+mn-cs"/>
              </a:rPr>
              <a:t>*zaburzenia zachowania, koncentracji</a:t>
            </a:r>
          </a:p>
          <a:p>
            <a:pPr marL="228600">
              <a:lnSpc>
                <a:spcPct val="90000"/>
              </a:lnSpc>
              <a:spcBef>
                <a:spcPts val="1417"/>
              </a:spcBef>
            </a:pPr>
            <a:r>
              <a:rPr lang="pl-PL" sz="3200" kern="1200" spc="-1" dirty="0">
                <a:solidFill>
                  <a:srgbClr val="000000"/>
                </a:solidFill>
                <a:latin typeface="Arial"/>
                <a:ea typeface="+mn-ea"/>
                <a:cs typeface="+mn-cs"/>
              </a:rPr>
              <a:t>*ryzyko utraty świadomości</a:t>
            </a:r>
          </a:p>
          <a:p>
            <a:pPr marL="228600">
              <a:lnSpc>
                <a:spcPct val="90000"/>
              </a:lnSpc>
              <a:spcBef>
                <a:spcPts val="1417"/>
              </a:spcBef>
            </a:pPr>
            <a:r>
              <a:rPr lang="pl-PL" sz="3200" spc="-1" dirty="0">
                <a:solidFill>
                  <a:srgbClr val="000000"/>
                </a:solidFill>
                <a:latin typeface="Arial"/>
              </a:rPr>
              <a:t>*drgawki</a:t>
            </a:r>
            <a:endParaRPr lang="pl-PL" sz="3200" kern="1200" spc="-1" dirty="0">
              <a:solidFill>
                <a:srgbClr val="000000"/>
              </a:solidFill>
              <a:latin typeface="Arial"/>
              <a:ea typeface="+mn-ea"/>
              <a:cs typeface="+mn-cs"/>
            </a:endParaRPr>
          </a:p>
        </p:txBody>
      </p:sp>
      <p:sp>
        <p:nvSpPr>
          <p:cNvPr id="8" name="pole tekstowe 7">
            <a:extLst>
              <a:ext uri="{FF2B5EF4-FFF2-40B4-BE49-F238E27FC236}">
                <a16:creationId xmlns:a16="http://schemas.microsoft.com/office/drawing/2014/main" id="{232E992A-C746-00C7-56A5-622CAC3BD401}"/>
              </a:ext>
            </a:extLst>
          </p:cNvPr>
          <p:cNvSpPr txBox="1"/>
          <p:nvPr/>
        </p:nvSpPr>
        <p:spPr>
          <a:xfrm>
            <a:off x="4549043" y="4794134"/>
            <a:ext cx="2220058" cy="646331"/>
          </a:xfrm>
          <a:prstGeom prst="rect">
            <a:avLst/>
          </a:prstGeom>
          <a:noFill/>
        </p:spPr>
        <p:txBody>
          <a:bodyPr wrap="square" rtlCol="0">
            <a:spAutoFit/>
          </a:bodyPr>
          <a:lstStyle/>
          <a:p>
            <a:pPr algn="ctr"/>
            <a:r>
              <a:rPr lang="pl-PL" b="1" dirty="0">
                <a:solidFill>
                  <a:schemeClr val="accent4"/>
                </a:solidFill>
              </a:rPr>
              <a:t>80-110 (140 mg/dl)</a:t>
            </a:r>
          </a:p>
          <a:p>
            <a:pPr algn="ctr"/>
            <a:r>
              <a:rPr lang="pl-PL" b="1" dirty="0">
                <a:solidFill>
                  <a:schemeClr val="accent4"/>
                </a:solidFill>
              </a:rPr>
              <a:t>HbA1c ≤ 6,5%</a:t>
            </a:r>
          </a:p>
        </p:txBody>
      </p:sp>
    </p:spTree>
    <p:extLst>
      <p:ext uri="{BB962C8B-B14F-4D97-AF65-F5344CB8AC3E}">
        <p14:creationId xmlns:p14="http://schemas.microsoft.com/office/powerpoint/2010/main" val="31724176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91A301B-0A44-208A-3EB6-A274EE1E8842}"/>
              </a:ext>
            </a:extLst>
          </p:cNvPr>
          <p:cNvSpPr>
            <a:spLocks noGrp="1"/>
          </p:cNvSpPr>
          <p:nvPr>
            <p:ph type="title"/>
          </p:nvPr>
        </p:nvSpPr>
        <p:spPr/>
        <p:txBody>
          <a:bodyPr/>
          <a:lstStyle/>
          <a:p>
            <a:r>
              <a:rPr lang="pl-PL" dirty="0"/>
              <a:t>Przecukrzenie = hiperglikemia</a:t>
            </a:r>
          </a:p>
        </p:txBody>
      </p:sp>
      <p:sp>
        <p:nvSpPr>
          <p:cNvPr id="3" name="Symbol zastępczy zawartości 2">
            <a:extLst>
              <a:ext uri="{FF2B5EF4-FFF2-40B4-BE49-F238E27FC236}">
                <a16:creationId xmlns:a16="http://schemas.microsoft.com/office/drawing/2014/main" id="{1B987191-64A5-9A5F-AC95-696939AD4DF6}"/>
              </a:ext>
            </a:extLst>
          </p:cNvPr>
          <p:cNvSpPr>
            <a:spLocks noGrp="1"/>
          </p:cNvSpPr>
          <p:nvPr>
            <p:ph/>
          </p:nvPr>
        </p:nvSpPr>
        <p:spPr>
          <a:xfrm>
            <a:off x="605760" y="2055094"/>
            <a:ext cx="5354280" cy="3977280"/>
          </a:xfrm>
        </p:spPr>
        <p:txBody>
          <a:bodyPr/>
          <a:lstStyle/>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pl-PL" sz="2400" b="0" i="0" u="none" strike="noStrike" kern="1200" cap="none" spc="0" normalizeH="0" baseline="0" noProof="0" dirty="0">
                <a:ln>
                  <a:noFill/>
                </a:ln>
                <a:solidFill>
                  <a:prstClr val="black"/>
                </a:solidFill>
                <a:effectLst/>
                <a:uLnTx/>
                <a:uFillTx/>
                <a:latin typeface="Avenir Next LT Pro"/>
                <a:ea typeface="+mn-lt"/>
                <a:cs typeface="+mn-lt"/>
              </a:rPr>
              <a:t>Na czczo</a:t>
            </a:r>
            <a:r>
              <a:rPr kumimoji="0" lang="pl-PL" sz="2400" b="1" i="0" u="none" strike="noStrike" kern="1200" cap="none" spc="0" normalizeH="0" baseline="0" noProof="0" dirty="0">
                <a:ln>
                  <a:noFill/>
                </a:ln>
                <a:solidFill>
                  <a:prstClr val="black"/>
                </a:solidFill>
                <a:effectLst/>
                <a:uLnTx/>
                <a:uFillTx/>
                <a:latin typeface="Avenir Next LT Pro"/>
                <a:ea typeface="+mn-lt"/>
                <a:cs typeface="+mn-lt"/>
              </a:rPr>
              <a:t> </a:t>
            </a:r>
            <a:r>
              <a:rPr kumimoji="0" lang="pl-PL" sz="2400" b="1" i="0" u="none" strike="noStrike" kern="1200" cap="none" spc="0" normalizeH="0" baseline="0" noProof="0" dirty="0">
                <a:ln>
                  <a:noFill/>
                </a:ln>
                <a:solidFill>
                  <a:srgbClr val="C00000"/>
                </a:solidFill>
                <a:effectLst/>
                <a:uLnTx/>
                <a:uFillTx/>
                <a:latin typeface="Avenir Next LT Pro"/>
                <a:ea typeface="+mn-lt"/>
                <a:cs typeface="+mn-lt"/>
              </a:rPr>
              <a:t>&gt;</a:t>
            </a:r>
            <a:r>
              <a:rPr kumimoji="0" lang="pl-PL" sz="2400" b="0" i="0" u="none" strike="noStrike" kern="1200" cap="none" spc="0" normalizeH="0" baseline="0" noProof="0" dirty="0">
                <a:ln>
                  <a:noFill/>
                </a:ln>
                <a:solidFill>
                  <a:srgbClr val="C00000"/>
                </a:solidFill>
                <a:effectLst/>
                <a:uLnTx/>
                <a:uFillTx/>
                <a:latin typeface="Avenir Next LT Pro"/>
                <a:ea typeface="+mn-lt"/>
                <a:cs typeface="+mn-lt"/>
              </a:rPr>
              <a:t> </a:t>
            </a:r>
            <a:r>
              <a:rPr kumimoji="0" lang="pl-PL" sz="2400" b="1" i="0" u="none" strike="noStrike" kern="1200" cap="none" spc="0" normalizeH="0" baseline="0" noProof="0" dirty="0">
                <a:ln>
                  <a:noFill/>
                </a:ln>
                <a:solidFill>
                  <a:srgbClr val="C00000"/>
                </a:solidFill>
                <a:effectLst/>
                <a:uLnTx/>
                <a:uFillTx/>
                <a:latin typeface="Avenir Next LT Pro"/>
                <a:ea typeface="+mn-lt"/>
                <a:cs typeface="+mn-lt"/>
              </a:rPr>
              <a:t>110</a:t>
            </a:r>
            <a:r>
              <a:rPr kumimoji="0" lang="pl-PL" sz="2400" b="0" i="0" u="none" strike="noStrike" kern="1200" cap="none" spc="0" normalizeH="0" baseline="0" noProof="0" dirty="0">
                <a:ln>
                  <a:noFill/>
                </a:ln>
                <a:solidFill>
                  <a:srgbClr val="C00000"/>
                </a:solidFill>
                <a:effectLst/>
                <a:uLnTx/>
                <a:uFillTx/>
                <a:latin typeface="Avenir Next LT Pro"/>
                <a:ea typeface="+mn-lt"/>
                <a:cs typeface="+mn-lt"/>
              </a:rPr>
              <a:t> </a:t>
            </a:r>
            <a:r>
              <a:rPr kumimoji="0" lang="pl-PL" sz="2400" b="0" i="0" u="none" strike="noStrike" kern="1200" cap="none" spc="0" normalizeH="0" baseline="0" noProof="0" dirty="0">
                <a:ln>
                  <a:noFill/>
                </a:ln>
                <a:solidFill>
                  <a:prstClr val="black"/>
                </a:solidFill>
                <a:effectLst/>
                <a:uLnTx/>
                <a:uFillTx/>
                <a:latin typeface="Avenir Next LT Pro"/>
                <a:ea typeface="+mn-lt"/>
                <a:cs typeface="+mn-lt"/>
              </a:rPr>
              <a:t>mg/dl</a:t>
            </a:r>
            <a:endParaRPr kumimoji="0" lang="pl-PL" sz="2400" b="0" i="0" u="none" strike="noStrike" kern="1200" cap="none" spc="0" normalizeH="0" baseline="0" noProof="0" dirty="0">
              <a:ln>
                <a:noFill/>
              </a:ln>
              <a:solidFill>
                <a:prstClr val="black"/>
              </a:solidFill>
              <a:effectLst/>
              <a:uLnTx/>
              <a:uFillTx/>
              <a:latin typeface="Avenir Next LT Pro"/>
              <a:ea typeface="+mn-ea"/>
              <a:cs typeface="+mn-cs"/>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pl-PL" sz="2400" b="0" i="0" u="none" strike="noStrike" kern="1200" cap="none" spc="0" normalizeH="0" baseline="0" noProof="0" dirty="0">
              <a:ln>
                <a:noFill/>
              </a:ln>
              <a:solidFill>
                <a:prstClr val="black"/>
              </a:solidFill>
              <a:effectLst/>
              <a:uLnTx/>
              <a:uFillTx/>
              <a:latin typeface="Avenir Next LT Pro"/>
              <a:ea typeface="+mn-ea"/>
              <a:cs typeface="+mn-cs"/>
            </a:endParaRP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pl-PL" sz="2400" b="0" i="0" u="none" strike="noStrike" kern="1200" cap="none" spc="0" normalizeH="0" baseline="0" noProof="0" dirty="0">
                <a:ln>
                  <a:noFill/>
                </a:ln>
                <a:solidFill>
                  <a:prstClr val="black"/>
                </a:solidFill>
                <a:effectLst/>
                <a:uLnTx/>
                <a:uFillTx/>
                <a:latin typeface="Avenir Next LT Pro"/>
                <a:ea typeface="+mn-lt"/>
                <a:cs typeface="+mn-lt"/>
              </a:rPr>
              <a:t>2 godziny po posiłku</a:t>
            </a:r>
            <a:r>
              <a:rPr kumimoji="0" lang="pl-PL" sz="2400" b="1" i="0" u="none" strike="noStrike" kern="1200" cap="none" spc="0" normalizeH="0" baseline="0" noProof="0" dirty="0">
                <a:ln>
                  <a:noFill/>
                </a:ln>
                <a:solidFill>
                  <a:prstClr val="black"/>
                </a:solidFill>
                <a:effectLst/>
                <a:uLnTx/>
                <a:uFillTx/>
                <a:latin typeface="Avenir Next LT Pro"/>
                <a:ea typeface="+mn-lt"/>
                <a:cs typeface="+mn-lt"/>
              </a:rPr>
              <a:t> </a:t>
            </a:r>
            <a:r>
              <a:rPr kumimoji="0" lang="pl-PL" sz="2400" b="1" i="0" u="none" strike="noStrike" kern="1200" cap="none" spc="0" normalizeH="0" baseline="0" noProof="0" dirty="0">
                <a:ln>
                  <a:noFill/>
                </a:ln>
                <a:solidFill>
                  <a:srgbClr val="C00000"/>
                </a:solidFill>
                <a:effectLst/>
                <a:uLnTx/>
                <a:uFillTx/>
                <a:latin typeface="Avenir Next LT Pro"/>
                <a:ea typeface="+mn-lt"/>
                <a:cs typeface="+mn-lt"/>
              </a:rPr>
              <a:t>&gt;140 </a:t>
            </a:r>
            <a:r>
              <a:rPr kumimoji="0" lang="pl-PL" sz="2400" b="0" i="0" u="none" strike="noStrike" kern="1200" cap="none" spc="0" normalizeH="0" baseline="0" noProof="0" dirty="0">
                <a:ln>
                  <a:noFill/>
                </a:ln>
                <a:solidFill>
                  <a:prstClr val="black"/>
                </a:solidFill>
                <a:effectLst/>
                <a:uLnTx/>
                <a:uFillTx/>
                <a:latin typeface="Avenir Next LT Pro"/>
                <a:ea typeface="+mn-lt"/>
                <a:cs typeface="+mn-lt"/>
              </a:rPr>
              <a:t>mg/dl </a:t>
            </a:r>
            <a:endParaRPr kumimoji="0" lang="pl-PL" sz="2400" b="0" i="0" u="none" strike="noStrike" kern="1200" cap="none" spc="0" normalizeH="0" baseline="0" noProof="0" dirty="0">
              <a:ln>
                <a:noFill/>
              </a:ln>
              <a:solidFill>
                <a:prstClr val="black"/>
              </a:solidFill>
              <a:effectLst/>
              <a:uLnTx/>
              <a:uFillTx/>
              <a:latin typeface="Avenir Next LT Pro"/>
              <a:ea typeface="+mn-ea"/>
              <a:cs typeface="+mn-cs"/>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pl-PL" sz="2400" b="0" i="0" u="none" strike="noStrike" kern="1200" cap="none" spc="0" normalizeH="0" baseline="0" noProof="0" dirty="0">
              <a:ln>
                <a:noFill/>
              </a:ln>
              <a:solidFill>
                <a:prstClr val="black"/>
              </a:solidFill>
              <a:effectLst/>
              <a:uLnTx/>
              <a:uFillTx/>
              <a:latin typeface="Avenir Next LT Pro"/>
              <a:ea typeface="+mn-ea"/>
              <a:cs typeface="+mn-cs"/>
            </a:endParaRP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pl-PL" sz="2400" b="0" i="0" u="none" strike="noStrike" kern="1200" cap="none" spc="0" normalizeH="0" baseline="0" noProof="0" dirty="0">
                <a:ln>
                  <a:noFill/>
                </a:ln>
                <a:solidFill>
                  <a:prstClr val="black"/>
                </a:solidFill>
                <a:effectLst/>
                <a:uLnTx/>
                <a:uFillTx/>
                <a:latin typeface="Avenir Next LT Pro"/>
                <a:ea typeface="+mn-lt"/>
                <a:cs typeface="+mn-lt"/>
              </a:rPr>
              <a:t>U małych dzieci - </a:t>
            </a:r>
            <a:r>
              <a:rPr kumimoji="0" lang="pl-PL" sz="2400" b="1" i="0" u="none" strike="noStrike" kern="1200" cap="none" spc="0" normalizeH="0" baseline="0" noProof="0" dirty="0">
                <a:ln>
                  <a:noFill/>
                </a:ln>
                <a:solidFill>
                  <a:srgbClr val="C00000"/>
                </a:solidFill>
                <a:effectLst/>
                <a:uLnTx/>
                <a:uFillTx/>
                <a:latin typeface="Avenir Next LT Pro"/>
                <a:ea typeface="+mn-lt"/>
                <a:cs typeface="+mn-lt"/>
              </a:rPr>
              <a:t>indywidualnie</a:t>
            </a:r>
            <a:endParaRPr kumimoji="0" lang="pl-PL" sz="2400" b="1" i="0" u="none" strike="noStrike" kern="1200" cap="none" spc="0" normalizeH="0" baseline="0" noProof="0" dirty="0">
              <a:ln>
                <a:noFill/>
              </a:ln>
              <a:solidFill>
                <a:srgbClr val="C00000"/>
              </a:solidFill>
              <a:effectLst/>
              <a:uLnTx/>
              <a:uFillTx/>
              <a:latin typeface="Avenir Next LT Pro"/>
              <a:ea typeface="+mn-ea"/>
              <a:cs typeface="+mn-cs"/>
            </a:endParaRPr>
          </a:p>
          <a:p>
            <a:endParaRPr lang="pl-PL" dirty="0"/>
          </a:p>
        </p:txBody>
      </p:sp>
      <p:sp>
        <p:nvSpPr>
          <p:cNvPr id="4" name="Symbol zastępczy zawartości 3">
            <a:extLst>
              <a:ext uri="{FF2B5EF4-FFF2-40B4-BE49-F238E27FC236}">
                <a16:creationId xmlns:a16="http://schemas.microsoft.com/office/drawing/2014/main" id="{FE612CCD-22C9-A005-0900-FE25FF688EB2}"/>
              </a:ext>
            </a:extLst>
          </p:cNvPr>
          <p:cNvSpPr>
            <a:spLocks noGrp="1"/>
          </p:cNvSpPr>
          <p:nvPr>
            <p:ph/>
          </p:nvPr>
        </p:nvSpPr>
        <p:spPr>
          <a:xfrm>
            <a:off x="6231960" y="2055094"/>
            <a:ext cx="5354280" cy="3977280"/>
          </a:xfrm>
        </p:spPr>
        <p:txBody>
          <a:bodyPr/>
          <a:lstStyle/>
          <a:p>
            <a:pPr marL="0" marR="0" lvl="0" indent="0" algn="l" defTabSz="914400" rtl="0" eaLnBrk="1" fontAlgn="auto" latinLnBrk="0" hangingPunct="1">
              <a:lnSpc>
                <a:spcPct val="120000"/>
              </a:lnSpc>
              <a:spcBef>
                <a:spcPts val="1000"/>
              </a:spcBef>
              <a:spcAft>
                <a:spcPts val="0"/>
              </a:spcAft>
              <a:buClrTx/>
              <a:buSzTx/>
              <a:buNone/>
              <a:tabLst/>
              <a:defRPr/>
            </a:pPr>
            <a:r>
              <a:rPr kumimoji="0" lang="pl-PL" sz="2000" b="1" i="0" u="none" strike="noStrike" kern="1200" cap="none" spc="0" normalizeH="0" baseline="0" noProof="0" dirty="0">
                <a:ln>
                  <a:noFill/>
                </a:ln>
                <a:solidFill>
                  <a:srgbClr val="C00000"/>
                </a:solidFill>
                <a:effectLst/>
                <a:uLnTx/>
                <a:uFillTx/>
                <a:latin typeface="Avenir Next LT Pro"/>
                <a:ea typeface="+mn-ea"/>
                <a:cs typeface="+mn-cs"/>
              </a:rPr>
              <a:t>                   PRZYCZYNY</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pl-PL" sz="2000" b="0" i="0" u="none" strike="noStrike" kern="1200" cap="none" spc="0" normalizeH="0" baseline="0" noProof="0" dirty="0">
                <a:ln>
                  <a:noFill/>
                </a:ln>
                <a:solidFill>
                  <a:prstClr val="black"/>
                </a:solidFill>
                <a:effectLst/>
                <a:uLnTx/>
                <a:uFillTx/>
                <a:latin typeface="Avenir Next LT Pro"/>
                <a:ea typeface="+mn-ea"/>
                <a:cs typeface="+mn-cs"/>
              </a:rPr>
              <a:t>Zapomniany lub za mały bolus do posiłku</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pl-PL" sz="2000" b="0" i="0" u="none" strike="noStrike" kern="1200" cap="none" spc="0" normalizeH="0" baseline="0" noProof="0" dirty="0">
                <a:ln>
                  <a:noFill/>
                </a:ln>
                <a:solidFill>
                  <a:prstClr val="black"/>
                </a:solidFill>
                <a:effectLst/>
                <a:uLnTx/>
                <a:uFillTx/>
                <a:latin typeface="Avenir Next LT Pro"/>
                <a:ea typeface="+mn-ea"/>
                <a:cs typeface="+mn-cs"/>
              </a:rPr>
              <a:t>Niedoszacowany posiłek</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pl-PL" sz="2000" b="1" i="0" u="none" strike="noStrike" kern="1200" cap="none" spc="0" normalizeH="0" baseline="0" noProof="0" dirty="0">
                <a:ln>
                  <a:noFill/>
                </a:ln>
                <a:solidFill>
                  <a:prstClr val="black"/>
                </a:solidFill>
                <a:effectLst/>
                <a:uLnTx/>
                <a:uFillTx/>
                <a:latin typeface="Avenir Next LT Pro"/>
                <a:ea typeface="+mn-ea"/>
                <a:cs typeface="+mn-cs"/>
              </a:rPr>
              <a:t>Podjadanie</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kumimoji="0" lang="pl-PL" sz="2000" b="1" i="0" u="none" strike="noStrike" kern="1200" cap="none" spc="0" normalizeH="0" baseline="0" noProof="0" dirty="0">
              <a:ln>
                <a:noFill/>
              </a:ln>
              <a:solidFill>
                <a:prstClr val="black"/>
              </a:solidFill>
              <a:effectLst/>
              <a:uLnTx/>
              <a:uFillTx/>
              <a:latin typeface="Avenir Next LT Pro"/>
              <a:ea typeface="+mn-ea"/>
              <a:cs typeface="+mn-cs"/>
            </a:endParaRP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pl-PL" sz="2000" b="0" i="0" u="none" strike="noStrike" kern="1200" cap="none" spc="0" normalizeH="0" baseline="0" noProof="0" dirty="0">
                <a:ln>
                  <a:noFill/>
                </a:ln>
                <a:solidFill>
                  <a:prstClr val="black"/>
                </a:solidFill>
                <a:effectLst/>
                <a:uLnTx/>
                <a:uFillTx/>
                <a:latin typeface="Avenir Next LT Pro"/>
                <a:ea typeface="+mn-ea"/>
                <a:cs typeface="+mn-cs"/>
              </a:rPr>
              <a:t>Przyczyny techniczne na pompie</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pl-PL" sz="2000" b="0" i="0" u="none" strike="noStrike" kern="1200" cap="none" spc="0" normalizeH="0" baseline="0" noProof="0" dirty="0">
                <a:ln>
                  <a:noFill/>
                </a:ln>
                <a:solidFill>
                  <a:prstClr val="black"/>
                </a:solidFill>
                <a:effectLst/>
                <a:uLnTx/>
                <a:uFillTx/>
                <a:latin typeface="Avenir Next LT Pro"/>
                <a:ea typeface="+mn-ea"/>
                <a:cs typeface="+mn-cs"/>
              </a:rPr>
              <a:t>Stres</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pl-PL" sz="2000" b="0" i="0" u="none" strike="noStrike" kern="1200" cap="none" spc="0" normalizeH="0" baseline="0" noProof="0" dirty="0">
                <a:ln>
                  <a:noFill/>
                </a:ln>
                <a:solidFill>
                  <a:prstClr val="black"/>
                </a:solidFill>
                <a:effectLst/>
                <a:uLnTx/>
                <a:uFillTx/>
                <a:latin typeface="Avenir Next LT Pro"/>
                <a:ea typeface="+mn-ea"/>
                <a:cs typeface="+mn-cs"/>
              </a:rPr>
              <a:t>Choroba</a:t>
            </a:r>
          </a:p>
          <a:p>
            <a:endParaRPr lang="pl-PL" dirty="0"/>
          </a:p>
        </p:txBody>
      </p:sp>
    </p:spTree>
    <p:extLst>
      <p:ext uri="{BB962C8B-B14F-4D97-AF65-F5344CB8AC3E}">
        <p14:creationId xmlns:p14="http://schemas.microsoft.com/office/powerpoint/2010/main" val="40307516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a:extLst>
              <a:ext uri="{FF2B5EF4-FFF2-40B4-BE49-F238E27FC236}">
                <a16:creationId xmlns:a16="http://schemas.microsoft.com/office/drawing/2014/main" id="{6C52C87B-49A1-4CE7-869C-156A9025D6E4}"/>
              </a:ext>
            </a:extLst>
          </p:cNvPr>
          <p:cNvSpPr/>
          <p:nvPr/>
        </p:nvSpPr>
        <p:spPr>
          <a:xfrm>
            <a:off x="1" y="-84406"/>
            <a:ext cx="3179298" cy="6907237"/>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aphicFrame>
        <p:nvGraphicFramePr>
          <p:cNvPr id="4" name="Diagram 3">
            <a:extLst>
              <a:ext uri="{FF2B5EF4-FFF2-40B4-BE49-F238E27FC236}">
                <a16:creationId xmlns:a16="http://schemas.microsoft.com/office/drawing/2014/main" id="{02EB12D8-0787-4C78-9AB2-9A892CF82115}"/>
              </a:ext>
            </a:extLst>
          </p:cNvPr>
          <p:cNvGraphicFramePr/>
          <p:nvPr/>
        </p:nvGraphicFramePr>
        <p:xfrm>
          <a:off x="3766128" y="559991"/>
          <a:ext cx="8035779" cy="52473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pole tekstowe 4">
            <a:extLst>
              <a:ext uri="{FF2B5EF4-FFF2-40B4-BE49-F238E27FC236}">
                <a16:creationId xmlns:a16="http://schemas.microsoft.com/office/drawing/2014/main" id="{6AC1E8E2-8473-4B2A-B470-1754A0EA143F}"/>
              </a:ext>
            </a:extLst>
          </p:cNvPr>
          <p:cNvSpPr txBox="1"/>
          <p:nvPr/>
        </p:nvSpPr>
        <p:spPr>
          <a:xfrm>
            <a:off x="0" y="1681089"/>
            <a:ext cx="3179298" cy="1077218"/>
          </a:xfrm>
          <a:prstGeom prst="rect">
            <a:avLst/>
          </a:prstGeom>
          <a:noFill/>
        </p:spPr>
        <p:txBody>
          <a:bodyPr wrap="square" rtlCol="0">
            <a:spAutoFit/>
          </a:bodyPr>
          <a:lstStyle/>
          <a:p>
            <a:r>
              <a:rPr lang="pl-PL" sz="3200" dirty="0"/>
              <a:t>Uczeń z przecukrzeniem</a:t>
            </a:r>
          </a:p>
        </p:txBody>
      </p:sp>
      <p:pic>
        <p:nvPicPr>
          <p:cNvPr id="3" name="Obraz 2" descr="Obraz zawierający osoba, napój, picie wody, jedzenie&#10;&#10;Opis wygenerowany automatycznie">
            <a:extLst>
              <a:ext uri="{FF2B5EF4-FFF2-40B4-BE49-F238E27FC236}">
                <a16:creationId xmlns:a16="http://schemas.microsoft.com/office/drawing/2014/main" id="{E6E7618E-DB69-32BF-30DE-E8099E0927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0093" y="35169"/>
            <a:ext cx="2619375" cy="1743075"/>
          </a:xfrm>
          <a:prstGeom prst="rect">
            <a:avLst/>
          </a:prstGeom>
        </p:spPr>
      </p:pic>
      <p:pic>
        <p:nvPicPr>
          <p:cNvPr id="8" name="Obraz 7" descr="Obraz zawierający osoba, w pomieszczeniu, podłoga, Zabawki dla dzieci&#10;&#10;Opis wygenerowany automatycznie">
            <a:extLst>
              <a:ext uri="{FF2B5EF4-FFF2-40B4-BE49-F238E27FC236}">
                <a16:creationId xmlns:a16="http://schemas.microsoft.com/office/drawing/2014/main" id="{A02F439B-28E4-A42F-C0A9-17573D46B1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6700" y="2780727"/>
            <a:ext cx="2742767" cy="1743075"/>
          </a:xfrm>
          <a:prstGeom prst="rect">
            <a:avLst/>
          </a:prstGeom>
        </p:spPr>
      </p:pic>
      <p:pic>
        <p:nvPicPr>
          <p:cNvPr id="10" name="Obraz 9" descr="Obraz zawierający tekst, Telefon komórkowy, Urządzenie przenośne, Przenośne urządzenie do komunikacji&#10;&#10;Opis wygenerowany automatycznie">
            <a:extLst>
              <a:ext uri="{FF2B5EF4-FFF2-40B4-BE49-F238E27FC236}">
                <a16:creationId xmlns:a16="http://schemas.microsoft.com/office/drawing/2014/main" id="{6995EA06-6EFE-D70A-BF30-FFA0F957BE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411" y="4668429"/>
            <a:ext cx="2276475" cy="2009775"/>
          </a:xfrm>
          <a:prstGeom prst="rect">
            <a:avLst/>
          </a:prstGeom>
        </p:spPr>
      </p:pic>
    </p:spTree>
    <p:extLst>
      <p:ext uri="{BB962C8B-B14F-4D97-AF65-F5344CB8AC3E}">
        <p14:creationId xmlns:p14="http://schemas.microsoft.com/office/powerpoint/2010/main" val="19263750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a:extLst>
              <a:ext uri="{FF2B5EF4-FFF2-40B4-BE49-F238E27FC236}">
                <a16:creationId xmlns:a16="http://schemas.microsoft.com/office/drawing/2014/main" id="{CB1EB59B-15F7-48E9-8F92-3774C2FCD28D}"/>
              </a:ext>
            </a:extLst>
          </p:cNvPr>
          <p:cNvSpPr/>
          <p:nvPr/>
        </p:nvSpPr>
        <p:spPr>
          <a:xfrm>
            <a:off x="0" y="-24619"/>
            <a:ext cx="3348111" cy="6907237"/>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aphicFrame>
        <p:nvGraphicFramePr>
          <p:cNvPr id="8" name="Diagram 7">
            <a:extLst>
              <a:ext uri="{FF2B5EF4-FFF2-40B4-BE49-F238E27FC236}">
                <a16:creationId xmlns:a16="http://schemas.microsoft.com/office/drawing/2014/main" id="{323C79AF-0A12-4D50-A881-60D85C4FBA23}"/>
              </a:ext>
            </a:extLst>
          </p:cNvPr>
          <p:cNvGraphicFramePr/>
          <p:nvPr/>
        </p:nvGraphicFramePr>
        <p:xfrm>
          <a:off x="3481963" y="281981"/>
          <a:ext cx="8561301" cy="59037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pole tekstowe 4">
            <a:extLst>
              <a:ext uri="{FF2B5EF4-FFF2-40B4-BE49-F238E27FC236}">
                <a16:creationId xmlns:a16="http://schemas.microsoft.com/office/drawing/2014/main" id="{2D804839-B639-0717-4C70-688EEB7D30DA}"/>
              </a:ext>
            </a:extLst>
          </p:cNvPr>
          <p:cNvSpPr txBox="1"/>
          <p:nvPr/>
        </p:nvSpPr>
        <p:spPr>
          <a:xfrm>
            <a:off x="0" y="1902576"/>
            <a:ext cx="3348110" cy="1077218"/>
          </a:xfrm>
          <a:prstGeom prst="rect">
            <a:avLst/>
          </a:prstGeom>
          <a:noFill/>
        </p:spPr>
        <p:txBody>
          <a:bodyPr wrap="square" rtlCol="0">
            <a:spAutoFit/>
          </a:bodyPr>
          <a:lstStyle/>
          <a:p>
            <a:r>
              <a:rPr lang="pl-PL" sz="3200" dirty="0"/>
              <a:t>Postępowanie w przecukrzeniu</a:t>
            </a:r>
          </a:p>
        </p:txBody>
      </p:sp>
      <p:pic>
        <p:nvPicPr>
          <p:cNvPr id="3" name="Obraz 2" descr="Obraz zawierający osoba, Ludzka twarz, w pomieszczeniu, ściana&#10;&#10;Opis wygenerowany automatycznie">
            <a:extLst>
              <a:ext uri="{FF2B5EF4-FFF2-40B4-BE49-F238E27FC236}">
                <a16:creationId xmlns:a16="http://schemas.microsoft.com/office/drawing/2014/main" id="{A9BD715B-8157-DBE0-4326-DDC68C6698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789" y="3147447"/>
            <a:ext cx="2846389" cy="1743075"/>
          </a:xfrm>
          <a:prstGeom prst="rect">
            <a:avLst/>
          </a:prstGeom>
        </p:spPr>
      </p:pic>
      <p:pic>
        <p:nvPicPr>
          <p:cNvPr id="6" name="Obraz 5" descr="Obraz zawierający osoba, palec, Materiały biurowe, paznokieć&#10;&#10;Opis wygenerowany automatycznie">
            <a:extLst>
              <a:ext uri="{FF2B5EF4-FFF2-40B4-BE49-F238E27FC236}">
                <a16:creationId xmlns:a16="http://schemas.microsoft.com/office/drawing/2014/main" id="{FBCD0D1D-EE1E-ADB0-D70A-9CEB061E58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2412" y="109534"/>
            <a:ext cx="2619375" cy="1743075"/>
          </a:xfrm>
          <a:prstGeom prst="rect">
            <a:avLst/>
          </a:prstGeom>
        </p:spPr>
      </p:pic>
      <p:pic>
        <p:nvPicPr>
          <p:cNvPr id="10" name="Obraz 9" descr="Obraz zawierający osoba, brzuch, paznokieć, nadgarstek&#10;&#10;Opis wygenerowany automatycznie">
            <a:extLst>
              <a:ext uri="{FF2B5EF4-FFF2-40B4-BE49-F238E27FC236}">
                <a16:creationId xmlns:a16="http://schemas.microsoft.com/office/drawing/2014/main" id="{A7B46F68-B9EC-EBEF-6B1A-90D7BC7FF0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2412" y="109534"/>
            <a:ext cx="1299065" cy="960612"/>
          </a:xfrm>
          <a:prstGeom prst="rect">
            <a:avLst/>
          </a:prstGeom>
        </p:spPr>
      </p:pic>
      <p:pic>
        <p:nvPicPr>
          <p:cNvPr id="12" name="Obraz 11" descr="Obraz zawierający Sprzęt medyczny, służba zdrowia, osoba, medyczny&#10;&#10;Opis wygenerowany automatycznie">
            <a:extLst>
              <a:ext uri="{FF2B5EF4-FFF2-40B4-BE49-F238E27FC236}">
                <a16:creationId xmlns:a16="http://schemas.microsoft.com/office/drawing/2014/main" id="{4C25425D-2177-B825-E129-9756CD6E409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6789" y="5333840"/>
            <a:ext cx="2846389" cy="1381125"/>
          </a:xfrm>
          <a:prstGeom prst="rect">
            <a:avLst/>
          </a:prstGeom>
        </p:spPr>
      </p:pic>
    </p:spTree>
    <p:extLst>
      <p:ext uri="{BB962C8B-B14F-4D97-AF65-F5344CB8AC3E}">
        <p14:creationId xmlns:p14="http://schemas.microsoft.com/office/powerpoint/2010/main" val="12954665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useBgFill="1">
        <p:nvSpPr>
          <p:cNvPr id="467" name="Rectangle 7">
            <a:extLst>
              <a:ext uri="{C183D7F6-B498-43B3-948B-1728B52AA6E4}">
                <adec:decorative xmlns:adec="http://schemas.microsoft.com/office/drawing/2017/decorative" val="1"/>
              </a:ext>
            </a:extLst>
          </p:cNvPr>
          <p:cNvSpPr/>
          <p:nvPr/>
        </p:nvSpPr>
        <p:spPr>
          <a:xfrm>
            <a:off x="0" y="0"/>
            <a:ext cx="12185640" cy="6857280"/>
          </a:xfrm>
          <a:prstGeom prst="rect">
            <a:avLst/>
          </a:prstGeom>
          <a:ln>
            <a:noFill/>
          </a:ln>
        </p:spPr>
        <p:style>
          <a:lnRef idx="2">
            <a:schemeClr val="accent6">
              <a:shade val="50000"/>
            </a:schemeClr>
          </a:lnRef>
          <a:fillRef idx="1001">
            <a:schemeClr val="lt1"/>
          </a:fillRef>
          <a:effectRef idx="0">
            <a:schemeClr val="accent6"/>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Franklin Gothic Book"/>
            </a:endParaRPr>
          </a:p>
        </p:txBody>
      </p:sp>
      <p:sp>
        <p:nvSpPr>
          <p:cNvPr id="468" name="Rectangle 9">
            <a:extLst>
              <a:ext uri="{C183D7F6-B498-43B3-948B-1728B52AA6E4}">
                <adec:decorative xmlns:adec="http://schemas.microsoft.com/office/drawing/2017/decorative" val="1"/>
              </a:ext>
            </a:extLst>
          </p:cNvPr>
          <p:cNvSpPr/>
          <p:nvPr/>
        </p:nvSpPr>
        <p:spPr>
          <a:xfrm>
            <a:off x="0" y="0"/>
            <a:ext cx="4647960" cy="685728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lvl="0"/>
            <a:endParaRPr lang="pl-PL" dirty="0"/>
          </a:p>
        </p:txBody>
      </p:sp>
      <p:sp>
        <p:nvSpPr>
          <p:cNvPr id="469" name="PlaceHolder 1"/>
          <p:cNvSpPr>
            <a:spLocks noGrp="1"/>
          </p:cNvSpPr>
          <p:nvPr>
            <p:ph type="title"/>
          </p:nvPr>
        </p:nvSpPr>
        <p:spPr>
          <a:xfrm>
            <a:off x="304800" y="288000"/>
            <a:ext cx="4203700" cy="5645520"/>
          </a:xfrm>
          <a:prstGeom prst="rect">
            <a:avLst/>
          </a:prstGeom>
          <a:noFill/>
          <a:ln w="0">
            <a:noFill/>
          </a:ln>
        </p:spPr>
        <p:txBody>
          <a:bodyPr lIns="90000" tIns="45000" rIns="90000" bIns="45000" anchor="ctr">
            <a:normAutofit/>
          </a:bodyPr>
          <a:lstStyle/>
          <a:p>
            <a:pPr lvl="0"/>
            <a:r>
              <a:rPr lang="pl-PL" sz="2800" dirty="0">
                <a:solidFill>
                  <a:schemeClr val="bg1"/>
                </a:solidFill>
              </a:rPr>
              <a:t>Długotrwały niedobór insuliny powoduje:</a:t>
            </a:r>
            <a:br>
              <a:rPr lang="pl-PL" sz="2800" dirty="0">
                <a:solidFill>
                  <a:schemeClr val="bg1"/>
                </a:solidFill>
              </a:rPr>
            </a:br>
            <a:br>
              <a:rPr lang="pl-PL" dirty="0">
                <a:solidFill>
                  <a:schemeClr val="bg1"/>
                </a:solidFill>
              </a:rPr>
            </a:br>
            <a:r>
              <a:rPr lang="pl-PL" sz="2400" dirty="0">
                <a:solidFill>
                  <a:schemeClr val="bg1"/>
                </a:solidFill>
              </a:rPr>
              <a:t>*</a:t>
            </a:r>
            <a:r>
              <a:rPr lang="pl-PL" altLang="pl-PL" sz="2400" dirty="0">
                <a:solidFill>
                  <a:schemeClr val="bg1"/>
                </a:solidFill>
              </a:rPr>
              <a:t>nadmierne spalanie tłuszczu,</a:t>
            </a:r>
            <a:br>
              <a:rPr lang="pl-PL" altLang="pl-PL" sz="2400" dirty="0">
                <a:solidFill>
                  <a:schemeClr val="bg1"/>
                </a:solidFill>
              </a:rPr>
            </a:br>
            <a:br>
              <a:rPr lang="pl-PL" sz="2400" dirty="0">
                <a:solidFill>
                  <a:schemeClr val="bg1"/>
                </a:solidFill>
              </a:rPr>
            </a:br>
            <a:r>
              <a:rPr lang="pl-PL" altLang="pl-PL" sz="2400" dirty="0">
                <a:solidFill>
                  <a:schemeClr val="bg1"/>
                </a:solidFill>
              </a:rPr>
              <a:t>*produkcji ketonów i</a:t>
            </a:r>
            <a:br>
              <a:rPr lang="pl-PL" altLang="pl-PL" sz="2400" dirty="0">
                <a:solidFill>
                  <a:schemeClr val="bg1"/>
                </a:solidFill>
              </a:rPr>
            </a:br>
            <a:br>
              <a:rPr lang="pl-PL" sz="2400" dirty="0">
                <a:solidFill>
                  <a:schemeClr val="bg1"/>
                </a:solidFill>
              </a:rPr>
            </a:br>
            <a:r>
              <a:rPr lang="pl-PL" altLang="pl-PL" sz="2400" dirty="0">
                <a:solidFill>
                  <a:schemeClr val="bg1"/>
                </a:solidFill>
              </a:rPr>
              <a:t>*kwasicy ketonowej</a:t>
            </a:r>
            <a:br>
              <a:rPr lang="pl-PL" sz="2700" dirty="0">
                <a:solidFill>
                  <a:schemeClr val="bg1"/>
                </a:solidFill>
              </a:rPr>
            </a:br>
            <a:endParaRPr lang="pl-PL" sz="2700" b="0" strike="noStrike" spc="-1" dirty="0">
              <a:solidFill>
                <a:schemeClr val="bg1"/>
              </a:solidFill>
              <a:latin typeface="Arial"/>
            </a:endParaRPr>
          </a:p>
        </p:txBody>
      </p:sp>
      <p:sp>
        <p:nvSpPr>
          <p:cNvPr id="470" name="PlaceHolder 2"/>
          <p:cNvSpPr>
            <a:spLocks noGrp="1"/>
          </p:cNvSpPr>
          <p:nvPr>
            <p:ph/>
          </p:nvPr>
        </p:nvSpPr>
        <p:spPr>
          <a:xfrm>
            <a:off x="4788000" y="288000"/>
            <a:ext cx="7320960" cy="6400800"/>
          </a:xfrm>
          <a:prstGeom prst="rect">
            <a:avLst/>
          </a:prstGeom>
          <a:noFill/>
          <a:ln w="0">
            <a:noFill/>
          </a:ln>
        </p:spPr>
        <p:txBody>
          <a:bodyPr lIns="0" tIns="45000" rIns="0" bIns="45000" anchor="ctr">
            <a:normAutofit/>
          </a:bodyPr>
          <a:lstStyle/>
          <a:p>
            <a:pPr indent="0" defTabSz="914400">
              <a:lnSpc>
                <a:spcPct val="110000"/>
              </a:lnSpc>
              <a:spcBef>
                <a:spcPts val="1199"/>
              </a:spcBef>
              <a:spcAft>
                <a:spcPts val="201"/>
              </a:spcAft>
              <a:buNone/>
              <a:tabLst>
                <a:tab pos="0" algn="l"/>
              </a:tabLst>
            </a:pPr>
            <a:r>
              <a:rPr lang="pl-PL" sz="2400" b="1" strike="noStrike" spc="-1" dirty="0">
                <a:solidFill>
                  <a:srgbClr val="C00000"/>
                </a:solidFill>
                <a:latin typeface="Arial"/>
              </a:rPr>
              <a:t>Postępowanie w zakwaszeniu</a:t>
            </a:r>
          </a:p>
          <a:p>
            <a:pPr indent="0" defTabSz="914400">
              <a:lnSpc>
                <a:spcPct val="110000"/>
              </a:lnSpc>
              <a:spcBef>
                <a:spcPts val="1199"/>
              </a:spcBef>
              <a:spcAft>
                <a:spcPts val="201"/>
              </a:spcAft>
              <a:buNone/>
              <a:tabLst>
                <a:tab pos="0" algn="l"/>
              </a:tabLst>
            </a:pPr>
            <a:endParaRPr lang="pl-PL" sz="1900" b="0" strike="noStrike" spc="-1" dirty="0">
              <a:solidFill>
                <a:srgbClr val="000000"/>
              </a:solidFill>
              <a:latin typeface="Arial"/>
            </a:endParaRPr>
          </a:p>
          <a:p>
            <a:pPr defTabSz="914400">
              <a:lnSpc>
                <a:spcPct val="110000"/>
              </a:lnSpc>
              <a:spcBef>
                <a:spcPts val="1199"/>
              </a:spcBef>
              <a:spcAft>
                <a:spcPts val="201"/>
              </a:spcAft>
              <a:buClr>
                <a:srgbClr val="4D96C3"/>
              </a:buClr>
              <a:buFont typeface="Wingdings" panose="05000000000000000000" pitchFamily="2" charset="2"/>
              <a:buChar char="Ø"/>
              <a:tabLst>
                <a:tab pos="0" algn="l"/>
              </a:tabLst>
            </a:pPr>
            <a:r>
              <a:rPr lang="pl-PL" sz="1900" b="0" strike="noStrike" spc="-1" dirty="0">
                <a:solidFill>
                  <a:schemeClr val="dk1">
                    <a:lumMod val="75000"/>
                    <a:lumOff val="25000"/>
                  </a:schemeClr>
                </a:solidFill>
                <a:latin typeface="Franklin Gothic Book"/>
                <a:ea typeface="Franklin Gothic Book"/>
              </a:rPr>
              <a:t> </a:t>
            </a:r>
            <a:r>
              <a:rPr lang="pl-PL" sz="2000" b="0" strike="noStrike" spc="-1" dirty="0">
                <a:solidFill>
                  <a:srgbClr val="C00000"/>
                </a:solidFill>
                <a:latin typeface="Franklin Gothic Book"/>
                <a:ea typeface="Franklin Gothic Book"/>
              </a:rPr>
              <a:t>Korekty insuliny podawać penem w zwiększonej dawce</a:t>
            </a:r>
          </a:p>
          <a:p>
            <a:pPr marL="91440" indent="-91440" defTabSz="914400">
              <a:lnSpc>
                <a:spcPct val="110000"/>
              </a:lnSpc>
              <a:spcBef>
                <a:spcPts val="1199"/>
              </a:spcBef>
              <a:spcAft>
                <a:spcPts val="201"/>
              </a:spcAft>
              <a:buClr>
                <a:srgbClr val="4D96C3"/>
              </a:buClr>
              <a:buFont typeface="Wingdings" charset="2"/>
              <a:buChar char=""/>
              <a:tabLst>
                <a:tab pos="0" algn="l"/>
              </a:tabLst>
            </a:pPr>
            <a:r>
              <a:rPr lang="pl-PL" sz="2000" spc="-1" dirty="0">
                <a:solidFill>
                  <a:srgbClr val="C00000"/>
                </a:solidFill>
                <a:latin typeface="Franklin Gothic Book"/>
              </a:rPr>
              <a:t>Wodę z cytryną</a:t>
            </a:r>
          </a:p>
          <a:p>
            <a:pPr marL="91440" indent="-91440" defTabSz="914400">
              <a:lnSpc>
                <a:spcPct val="110000"/>
              </a:lnSpc>
              <a:spcBef>
                <a:spcPts val="1199"/>
              </a:spcBef>
              <a:spcAft>
                <a:spcPts val="201"/>
              </a:spcAft>
              <a:buClr>
                <a:srgbClr val="4D96C3"/>
              </a:buClr>
              <a:buFont typeface="Wingdings" charset="2"/>
              <a:buChar char=""/>
              <a:tabLst>
                <a:tab pos="0" algn="l"/>
              </a:tabLst>
            </a:pPr>
            <a:r>
              <a:rPr lang="pl-PL" sz="2000" b="0" strike="noStrike" spc="-1" dirty="0">
                <a:solidFill>
                  <a:srgbClr val="C00000"/>
                </a:solidFill>
                <a:latin typeface="Franklin Gothic Book"/>
              </a:rPr>
              <a:t>Wzywamy rodziców lub pogotowie</a:t>
            </a:r>
          </a:p>
          <a:p>
            <a:pPr marL="91440" indent="-91440" defTabSz="914400">
              <a:lnSpc>
                <a:spcPct val="110000"/>
              </a:lnSpc>
              <a:spcBef>
                <a:spcPts val="1199"/>
              </a:spcBef>
              <a:spcAft>
                <a:spcPts val="201"/>
              </a:spcAft>
              <a:buClr>
                <a:srgbClr val="4D96C3"/>
              </a:buClr>
              <a:buFont typeface="Wingdings" charset="2"/>
              <a:buChar char=""/>
              <a:tabLst>
                <a:tab pos="0" algn="l"/>
              </a:tabLst>
            </a:pPr>
            <a:endParaRPr lang="pl-PL" sz="1900" spc="-1" dirty="0">
              <a:solidFill>
                <a:schemeClr val="dk1">
                  <a:lumMod val="75000"/>
                  <a:lumOff val="25000"/>
                </a:schemeClr>
              </a:solidFill>
              <a:latin typeface="Franklin Gothic Book"/>
            </a:endParaRPr>
          </a:p>
          <a:p>
            <a:pPr marL="91440" indent="-91440" defTabSz="914400">
              <a:lnSpc>
                <a:spcPct val="110000"/>
              </a:lnSpc>
              <a:spcBef>
                <a:spcPts val="1199"/>
              </a:spcBef>
              <a:spcAft>
                <a:spcPts val="201"/>
              </a:spcAft>
              <a:buClr>
                <a:srgbClr val="4D96C3"/>
              </a:buClr>
              <a:buFont typeface="Wingdings" charset="2"/>
              <a:buChar char=""/>
              <a:tabLst>
                <a:tab pos="0" algn="l"/>
              </a:tabLst>
            </a:pPr>
            <a:endParaRPr lang="pl-PL" sz="1900" spc="-1" dirty="0">
              <a:solidFill>
                <a:schemeClr val="dk1">
                  <a:lumMod val="75000"/>
                  <a:lumOff val="25000"/>
                </a:schemeClr>
              </a:solidFill>
              <a:latin typeface="Franklin Gothic Book"/>
            </a:endParaRPr>
          </a:p>
          <a:p>
            <a:pPr marL="91440" marR="0" lvl="0" indent="-91440" algn="l" defTabSz="914400" rtl="0" eaLnBrk="1" fontAlgn="auto" latinLnBrk="0" hangingPunct="1">
              <a:lnSpc>
                <a:spcPct val="110000"/>
              </a:lnSpc>
              <a:spcBef>
                <a:spcPts val="1199"/>
              </a:spcBef>
              <a:spcAft>
                <a:spcPts val="201"/>
              </a:spcAft>
              <a:buClr>
                <a:srgbClr val="4D96C3"/>
              </a:buClr>
              <a:buSzTx/>
              <a:buFont typeface="Calibri"/>
              <a:buChar char=" "/>
              <a:tabLst>
                <a:tab pos="0" algn="l"/>
              </a:tabLst>
              <a:defRPr/>
            </a:pPr>
            <a:r>
              <a:rPr kumimoji="0" lang="pl-PL" sz="1600" b="0" i="0" u="none" strike="noStrike" kern="1200" cap="none" spc="-1" normalizeH="0" baseline="0" noProof="0" dirty="0">
                <a:ln>
                  <a:noFill/>
                </a:ln>
                <a:solidFill>
                  <a:srgbClr val="000000">
                    <a:lumMod val="75000"/>
                    <a:lumOff val="25000"/>
                  </a:srgbClr>
                </a:solidFill>
                <a:effectLst/>
                <a:uLnTx/>
                <a:uFillTx/>
                <a:latin typeface="Franklin Gothic Book"/>
                <a:ea typeface="Franklin Gothic Book"/>
                <a:cs typeface="+mn-cs"/>
              </a:rPr>
              <a:t>Pompa insulinowa: </a:t>
            </a:r>
            <a:endParaRPr kumimoji="0" lang="pl-PL" sz="1600" b="0" i="0" u="none" strike="noStrike" kern="1200" cap="none" spc="-1" normalizeH="0" baseline="0" noProof="0" dirty="0">
              <a:ln>
                <a:noFill/>
              </a:ln>
              <a:solidFill>
                <a:srgbClr val="000000"/>
              </a:solidFill>
              <a:effectLst/>
              <a:uLnTx/>
              <a:uFillTx/>
              <a:latin typeface="Arial"/>
              <a:ea typeface="+mn-ea"/>
              <a:cs typeface="+mn-cs"/>
            </a:endParaRPr>
          </a:p>
          <a:p>
            <a:pPr marL="91440" marR="0" lvl="0" indent="-91440" algn="l" defTabSz="914400" rtl="0" eaLnBrk="1" fontAlgn="auto" latinLnBrk="0" hangingPunct="1">
              <a:lnSpc>
                <a:spcPct val="110000"/>
              </a:lnSpc>
              <a:spcBef>
                <a:spcPts val="1199"/>
              </a:spcBef>
              <a:spcAft>
                <a:spcPts val="201"/>
              </a:spcAft>
              <a:buClr>
                <a:srgbClr val="4D96C3"/>
              </a:buClr>
              <a:buSzTx/>
              <a:buFont typeface="Wingdings" charset="2"/>
              <a:buChar char=""/>
              <a:tabLst>
                <a:tab pos="0" algn="l"/>
              </a:tabLst>
              <a:defRPr/>
            </a:pPr>
            <a:r>
              <a:rPr kumimoji="0" lang="pl-PL" sz="1600" b="0" i="0" u="none" strike="noStrike" kern="1200" cap="none" spc="-1" normalizeH="0" baseline="0" noProof="0" dirty="0">
                <a:ln>
                  <a:noFill/>
                </a:ln>
                <a:solidFill>
                  <a:srgbClr val="000000">
                    <a:lumMod val="75000"/>
                    <a:lumOff val="25000"/>
                  </a:srgbClr>
                </a:solidFill>
                <a:effectLst/>
                <a:uLnTx/>
                <a:uFillTx/>
                <a:latin typeface="Franklin Gothic Book"/>
                <a:ea typeface="Franklin Gothic Book"/>
                <a:cs typeface="+mn-cs"/>
              </a:rPr>
              <a:t>Sprawdzić czy podaje insulinę</a:t>
            </a:r>
            <a:endParaRPr kumimoji="0" lang="pl-PL" sz="1600" b="0" i="0" u="none" strike="noStrike" kern="1200" cap="none" spc="-1" normalizeH="0" baseline="0" noProof="0" dirty="0">
              <a:ln>
                <a:noFill/>
              </a:ln>
              <a:solidFill>
                <a:srgbClr val="000000"/>
              </a:solidFill>
              <a:effectLst/>
              <a:uLnTx/>
              <a:uFillTx/>
              <a:latin typeface="Arial"/>
              <a:ea typeface="+mn-ea"/>
              <a:cs typeface="+mn-cs"/>
            </a:endParaRPr>
          </a:p>
          <a:p>
            <a:pPr marL="91440" marR="0" lvl="0" indent="-91440" algn="l" defTabSz="914400" rtl="0" eaLnBrk="1" fontAlgn="auto" latinLnBrk="0" hangingPunct="1">
              <a:lnSpc>
                <a:spcPct val="110000"/>
              </a:lnSpc>
              <a:spcBef>
                <a:spcPts val="1199"/>
              </a:spcBef>
              <a:spcAft>
                <a:spcPts val="201"/>
              </a:spcAft>
              <a:buClr>
                <a:srgbClr val="4D96C3"/>
              </a:buClr>
              <a:buSzTx/>
              <a:buFont typeface="Wingdings" charset="2"/>
              <a:buChar char=""/>
              <a:tabLst>
                <a:tab pos="0" algn="l"/>
              </a:tabLst>
              <a:defRPr/>
            </a:pPr>
            <a:r>
              <a:rPr kumimoji="0" lang="pl-PL" sz="1600" b="0" i="0" u="none" strike="noStrike" kern="1200" cap="none" spc="-1" normalizeH="0" baseline="0" noProof="0" dirty="0">
                <a:ln>
                  <a:noFill/>
                </a:ln>
                <a:solidFill>
                  <a:srgbClr val="000000">
                    <a:lumMod val="75000"/>
                    <a:lumOff val="25000"/>
                  </a:srgbClr>
                </a:solidFill>
                <a:effectLst/>
                <a:uLnTx/>
                <a:uFillTx/>
                <a:latin typeface="Franklin Gothic Book"/>
                <a:ea typeface="Franklin Gothic Book"/>
                <a:cs typeface="+mn-cs"/>
              </a:rPr>
              <a:t>Wymienić wkłucie z drenem i strzykawką</a:t>
            </a:r>
            <a:endParaRPr kumimoji="0" lang="pl-PL" sz="1600" b="0" i="0" u="none" strike="noStrike" kern="1200" cap="none" spc="-1" normalizeH="0" baseline="0" noProof="0" dirty="0">
              <a:ln>
                <a:noFill/>
              </a:ln>
              <a:solidFill>
                <a:srgbClr val="000000"/>
              </a:solidFill>
              <a:effectLst/>
              <a:uLnTx/>
              <a:uFillTx/>
              <a:latin typeface="Arial"/>
              <a:ea typeface="+mn-ea"/>
              <a:cs typeface="+mn-cs"/>
            </a:endParaRPr>
          </a:p>
          <a:p>
            <a:pPr marL="91440" marR="0" lvl="0" indent="-91440" algn="l" defTabSz="914400" rtl="0" eaLnBrk="1" fontAlgn="auto" latinLnBrk="0" hangingPunct="1">
              <a:lnSpc>
                <a:spcPct val="110000"/>
              </a:lnSpc>
              <a:spcBef>
                <a:spcPts val="1199"/>
              </a:spcBef>
              <a:spcAft>
                <a:spcPts val="201"/>
              </a:spcAft>
              <a:buClr>
                <a:srgbClr val="4D96C3"/>
              </a:buClr>
              <a:buSzTx/>
              <a:buFont typeface="Wingdings" charset="2"/>
              <a:buChar char=""/>
              <a:tabLst>
                <a:tab pos="0" algn="l"/>
              </a:tabLst>
              <a:defRPr/>
            </a:pPr>
            <a:r>
              <a:rPr kumimoji="0" lang="pl-PL" sz="1600" b="0" i="0" u="none" strike="noStrike" kern="1200" cap="none" spc="-1" normalizeH="0" baseline="0" noProof="0" dirty="0">
                <a:ln>
                  <a:noFill/>
                </a:ln>
                <a:solidFill>
                  <a:srgbClr val="000000">
                    <a:lumMod val="75000"/>
                    <a:lumOff val="25000"/>
                  </a:srgbClr>
                </a:solidFill>
                <a:effectLst/>
                <a:uLnTx/>
                <a:uFillTx/>
                <a:latin typeface="Franklin Gothic Book"/>
                <a:ea typeface="Franklin Gothic Book"/>
                <a:cs typeface="+mn-cs"/>
              </a:rPr>
              <a:t>Czasowa zmiana bazy 200% na 4 godziny</a:t>
            </a:r>
            <a:endParaRPr kumimoji="0" lang="pl-PL" sz="1600" b="0" i="0" u="none" strike="noStrike" kern="1200" cap="none" spc="-1" normalizeH="0" baseline="0" noProof="0" dirty="0">
              <a:ln>
                <a:noFill/>
              </a:ln>
              <a:solidFill>
                <a:srgbClr val="000000"/>
              </a:solidFill>
              <a:effectLst/>
              <a:uLnTx/>
              <a:uFillTx/>
              <a:latin typeface="Arial"/>
              <a:ea typeface="+mn-ea"/>
              <a:cs typeface="+mn-cs"/>
            </a:endParaRPr>
          </a:p>
        </p:txBody>
      </p:sp>
      <p:pic>
        <p:nvPicPr>
          <p:cNvPr id="2" name="Obraz 1">
            <a:extLst>
              <a:ext uri="{FF2B5EF4-FFF2-40B4-BE49-F238E27FC236}">
                <a16:creationId xmlns:a16="http://schemas.microsoft.com/office/drawing/2014/main" id="{5F2F4C60-C7BA-873B-942B-531D834EB0D1}"/>
              </a:ext>
            </a:extLst>
          </p:cNvPr>
          <p:cNvPicPr>
            <a:picLocks noChangeAspect="1"/>
          </p:cNvPicPr>
          <p:nvPr/>
        </p:nvPicPr>
        <p:blipFill>
          <a:blip r:embed="rId2"/>
          <a:stretch>
            <a:fillRect/>
          </a:stretch>
        </p:blipFill>
        <p:spPr>
          <a:xfrm>
            <a:off x="9724565" y="494740"/>
            <a:ext cx="1810669" cy="1194920"/>
          </a:xfrm>
          <a:prstGeom prst="rect">
            <a:avLst/>
          </a:prstGeom>
        </p:spPr>
      </p:pic>
      <p:pic>
        <p:nvPicPr>
          <p:cNvPr id="3" name="Obraz 2">
            <a:extLst>
              <a:ext uri="{FF2B5EF4-FFF2-40B4-BE49-F238E27FC236}">
                <a16:creationId xmlns:a16="http://schemas.microsoft.com/office/drawing/2014/main" id="{B4A3553A-9E58-DE9B-58FA-75B8E4DCFDDB}"/>
              </a:ext>
            </a:extLst>
          </p:cNvPr>
          <p:cNvPicPr>
            <a:picLocks noChangeAspect="1"/>
          </p:cNvPicPr>
          <p:nvPr/>
        </p:nvPicPr>
        <p:blipFill>
          <a:blip r:embed="rId3"/>
          <a:stretch>
            <a:fillRect/>
          </a:stretch>
        </p:blipFill>
        <p:spPr>
          <a:xfrm>
            <a:off x="10115488" y="2486726"/>
            <a:ext cx="1426588" cy="1883827"/>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7FF016A-1D50-E37D-9194-5FAB56271867}"/>
              </a:ext>
            </a:extLst>
          </p:cNvPr>
          <p:cNvSpPr>
            <a:spLocks noGrp="1"/>
          </p:cNvSpPr>
          <p:nvPr>
            <p:ph type="title"/>
          </p:nvPr>
        </p:nvSpPr>
        <p:spPr>
          <a:xfrm>
            <a:off x="1905000" y="286560"/>
            <a:ext cx="5537200" cy="1450080"/>
          </a:xfrm>
        </p:spPr>
        <p:txBody>
          <a:bodyPr/>
          <a:lstStyle/>
          <a:p>
            <a:r>
              <a:rPr lang="pl-PL" dirty="0"/>
              <a:t>Niedocukrzenie</a:t>
            </a:r>
          </a:p>
        </p:txBody>
      </p:sp>
      <p:sp>
        <p:nvSpPr>
          <p:cNvPr id="3" name="Symbol zastępczy zawartości 2">
            <a:extLst>
              <a:ext uri="{FF2B5EF4-FFF2-40B4-BE49-F238E27FC236}">
                <a16:creationId xmlns:a16="http://schemas.microsoft.com/office/drawing/2014/main" id="{83235507-D6E4-05D0-084C-53AB0E653A49}"/>
              </a:ext>
            </a:extLst>
          </p:cNvPr>
          <p:cNvSpPr>
            <a:spLocks noGrp="1"/>
          </p:cNvSpPr>
          <p:nvPr>
            <p:ph/>
          </p:nvPr>
        </p:nvSpPr>
        <p:spPr>
          <a:xfrm>
            <a:off x="609480" y="2372138"/>
            <a:ext cx="5354280" cy="320966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Arial"/>
                <a:ea typeface="+mn-ea"/>
                <a:cs typeface="Arial"/>
              </a:rPr>
              <a:t>&lt; 70 mg/dl – </a:t>
            </a:r>
            <a:r>
              <a:rPr kumimoji="0" lang="pl-PL" sz="2400" b="0" i="0" u="none" strike="noStrike" kern="1200" cap="none" spc="0" normalizeH="0" baseline="0" noProof="0" dirty="0">
                <a:ln>
                  <a:noFill/>
                </a:ln>
                <a:solidFill>
                  <a:srgbClr val="FF0000"/>
                </a:solidFill>
                <a:effectLst/>
                <a:uLnTx/>
                <a:uFillTx/>
                <a:latin typeface="Arial"/>
                <a:ea typeface="+mn-ea"/>
                <a:cs typeface="Arial"/>
              </a:rPr>
              <a:t>uwaga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2400" b="0" i="0" u="none" strike="noStrike" kern="1200" cap="none" spc="0" normalizeH="0" baseline="0" noProof="0" dirty="0">
              <a:ln>
                <a:noFill/>
              </a:ln>
              <a:solidFill>
                <a:srgbClr val="FF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0" i="0" u="none" strike="noStrike" kern="1200" cap="none" spc="0" normalizeH="0" baseline="0" noProof="0" dirty="0">
                <a:ln>
                  <a:noFill/>
                </a:ln>
                <a:solidFill>
                  <a:srgbClr val="FF0000"/>
                </a:solidFill>
                <a:effectLst/>
                <a:uLnTx/>
                <a:uFillTx/>
                <a:latin typeface="Avenir Next LT Pro"/>
                <a:ea typeface="+mn-ea"/>
                <a:cs typeface="+mn-cs"/>
              </a:rPr>
              <a:t>&lt;54 mg/dl –klinicznie istotne </a:t>
            </a:r>
            <a:r>
              <a:rPr kumimoji="0" lang="pl-PL" sz="2400" b="0" i="0" u="none" strike="noStrike" kern="1200" cap="none" spc="0" normalizeH="0" baseline="0" noProof="0" dirty="0" err="1">
                <a:ln>
                  <a:noFill/>
                </a:ln>
                <a:solidFill>
                  <a:srgbClr val="FF0000"/>
                </a:solidFill>
                <a:effectLst/>
                <a:uLnTx/>
                <a:uFillTx/>
                <a:latin typeface="Avenir Next LT Pro"/>
                <a:ea typeface="+mn-ea"/>
                <a:cs typeface="+mn-cs"/>
              </a:rPr>
              <a:t>hipo</a:t>
            </a:r>
            <a:endParaRPr kumimoji="0" lang="pl-PL" sz="2400" b="0" i="0" u="none" strike="noStrike" kern="1200" cap="none" spc="0" normalizeH="0" baseline="0" noProof="0" dirty="0">
              <a:ln>
                <a:noFill/>
              </a:ln>
              <a:solidFill>
                <a:srgbClr val="FF0000"/>
              </a:solidFill>
              <a:effectLst/>
              <a:uLnTx/>
              <a:uFillTx/>
              <a:latin typeface="Avenir Next L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2400" b="0" i="0" u="none" strike="noStrike" kern="1200" cap="none" spc="0" normalizeH="0" baseline="0" noProof="0" dirty="0">
              <a:ln>
                <a:noFill/>
              </a:ln>
              <a:solidFill>
                <a:srgbClr val="FF0000"/>
              </a:solidFill>
              <a:effectLst/>
              <a:uLnTx/>
              <a:uFillTx/>
              <a:latin typeface="Avenir Next L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0" i="0" u="none" strike="noStrike" kern="1200" cap="none" spc="0" normalizeH="0" baseline="0" noProof="0" dirty="0">
                <a:ln>
                  <a:noFill/>
                </a:ln>
                <a:solidFill>
                  <a:srgbClr val="92248E"/>
                </a:solidFill>
                <a:effectLst/>
                <a:uLnTx/>
                <a:uFillTx/>
                <a:latin typeface="Avenir Next LT Pro"/>
                <a:ea typeface="+mn-ea"/>
                <a:cs typeface="+mn-cs"/>
              </a:rPr>
              <a:t>Na sensorach: &lt;54 mg/dl &gt;15 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2400" dirty="0">
              <a:solidFill>
                <a:srgbClr val="92248E"/>
              </a:solidFill>
              <a:latin typeface="Avenir Next LT 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0070C0"/>
                </a:solidFill>
                <a:effectLst/>
                <a:uLnTx/>
                <a:uFillTx/>
                <a:latin typeface="Avenir Next LT Pro"/>
                <a:ea typeface="+mn-ea"/>
                <a:cs typeface="+mn-cs"/>
              </a:rPr>
              <a:t>To jest stan nagły wymaga działania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FF0000"/>
              </a:solidFill>
              <a:effectLst/>
              <a:uLnTx/>
              <a:uFillTx/>
              <a:latin typeface="Avenir Next L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Avenir Next LT Pro"/>
              <a:ea typeface="+mn-ea"/>
              <a:cs typeface="+mn-cs"/>
            </a:endParaRPr>
          </a:p>
          <a:p>
            <a:endParaRPr lang="pl-PL" dirty="0"/>
          </a:p>
        </p:txBody>
      </p:sp>
      <p:sp>
        <p:nvSpPr>
          <p:cNvPr id="4" name="Symbol zastępczy zawartości 3">
            <a:extLst>
              <a:ext uri="{FF2B5EF4-FFF2-40B4-BE49-F238E27FC236}">
                <a16:creationId xmlns:a16="http://schemas.microsoft.com/office/drawing/2014/main" id="{B19142F9-8358-3993-D87B-AA7DBA24F73D}"/>
              </a:ext>
            </a:extLst>
          </p:cNvPr>
          <p:cNvSpPr>
            <a:spLocks noGrp="1"/>
          </p:cNvSpPr>
          <p:nvPr>
            <p:ph/>
          </p:nvPr>
        </p:nvSpPr>
        <p:spPr>
          <a:xfrm>
            <a:off x="6231960" y="1930400"/>
            <a:ext cx="5354280" cy="3651400"/>
          </a:xfrm>
        </p:spPr>
        <p:txBody>
          <a:bodyPr/>
          <a:lstStyle/>
          <a:p>
            <a:pPr marL="0" marR="0" lvl="0" indent="0"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pl-PL" b="1" i="0" u="none" strike="noStrike" kern="1200" cap="none" spc="0" normalizeH="0" baseline="0" noProof="0" dirty="0">
                <a:ln>
                  <a:noFill/>
                </a:ln>
                <a:solidFill>
                  <a:srgbClr val="FF0000"/>
                </a:solidFill>
                <a:effectLst/>
                <a:uLnTx/>
                <a:uFillTx/>
                <a:latin typeface="Avenir Next LT Pro"/>
                <a:ea typeface="+mn-lt"/>
                <a:cs typeface="+mn-lt"/>
              </a:rPr>
              <a:t>      Przyczyny </a:t>
            </a:r>
            <a:endParaRPr kumimoji="0" lang="pl-PL" b="1" i="0" u="none" strike="noStrike" kern="1200" cap="none" spc="0" normalizeH="0" baseline="0" noProof="0" dirty="0">
              <a:ln>
                <a:noFill/>
              </a:ln>
              <a:solidFill>
                <a:prstClr val="black"/>
              </a:solidFill>
              <a:effectLst/>
              <a:uLnTx/>
              <a:uFillTx/>
              <a:latin typeface="Avenir Next LT Pro"/>
              <a:ea typeface="+mn-ea"/>
              <a:cs typeface="+mn-cs"/>
            </a:endParaRP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pl-PL" sz="2000" b="0" i="0" u="none" strike="noStrike" kern="1200" cap="none" spc="0" normalizeH="0" baseline="0" noProof="0" dirty="0">
                <a:ln>
                  <a:noFill/>
                </a:ln>
                <a:solidFill>
                  <a:prstClr val="black"/>
                </a:solidFill>
                <a:effectLst/>
                <a:uLnTx/>
                <a:uFillTx/>
                <a:latin typeface="Avenir Next LT Pro"/>
                <a:ea typeface="+mn-lt"/>
                <a:cs typeface="+mn-lt"/>
              </a:rPr>
              <a:t>Za mało jedzenia (zapomniany, niedojedzony posiłek)</a:t>
            </a:r>
            <a:endParaRPr kumimoji="0" lang="pl-PL" sz="2000" b="0" i="0" u="none" strike="noStrike" kern="1200" cap="none" spc="0" normalizeH="0" baseline="0" noProof="0" dirty="0">
              <a:ln>
                <a:noFill/>
              </a:ln>
              <a:solidFill>
                <a:prstClr val="black"/>
              </a:solidFill>
              <a:effectLst/>
              <a:uLnTx/>
              <a:uFillTx/>
              <a:latin typeface="Avenir Next LT Pro"/>
              <a:ea typeface="+mn-ea"/>
              <a:cs typeface="+mn-cs"/>
            </a:endParaRP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pl-PL" sz="2000" b="0" i="0" u="none" strike="noStrike" kern="1200" cap="none" spc="0" normalizeH="0" baseline="0" noProof="0" dirty="0">
                <a:ln>
                  <a:noFill/>
                </a:ln>
                <a:solidFill>
                  <a:prstClr val="black"/>
                </a:solidFill>
                <a:effectLst/>
                <a:uLnTx/>
                <a:uFillTx/>
                <a:latin typeface="Avenir Next LT Pro"/>
                <a:ea typeface="+mn-lt"/>
                <a:cs typeface="+mn-lt"/>
              </a:rPr>
              <a:t>Za dużo insuliny (pomylona dawka)</a:t>
            </a:r>
            <a:endParaRPr kumimoji="0" lang="pl-PL" sz="2000" b="0" i="0" u="none" strike="noStrike" kern="1200" cap="none" spc="0" normalizeH="0" baseline="0" noProof="0" dirty="0">
              <a:ln>
                <a:noFill/>
              </a:ln>
              <a:solidFill>
                <a:prstClr val="black"/>
              </a:solidFill>
              <a:effectLst/>
              <a:uLnTx/>
              <a:uFillTx/>
              <a:latin typeface="Avenir Next LT Pro"/>
              <a:ea typeface="+mn-ea"/>
              <a:cs typeface="+mn-cs"/>
            </a:endParaRP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pl-PL" sz="2000" b="0" i="0" u="none" strike="noStrike" kern="1200" cap="none" spc="0" normalizeH="0" baseline="0" noProof="0" dirty="0">
                <a:ln>
                  <a:noFill/>
                </a:ln>
                <a:solidFill>
                  <a:prstClr val="black"/>
                </a:solidFill>
                <a:effectLst/>
                <a:uLnTx/>
                <a:uFillTx/>
                <a:latin typeface="Avenir Next LT Pro"/>
                <a:ea typeface="+mn-lt"/>
                <a:cs typeface="+mn-lt"/>
              </a:rPr>
              <a:t>Wysiłek fizyczny</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lang="pl-PL" sz="2000" dirty="0">
                <a:solidFill>
                  <a:prstClr val="black"/>
                </a:solidFill>
                <a:latin typeface="Avenir Next LT Pro"/>
                <a:ea typeface="+mn-lt"/>
                <a:cs typeface="+mn-lt"/>
              </a:rPr>
              <a:t>Alkohol</a:t>
            </a:r>
            <a:endParaRPr kumimoji="0" lang="pl-PL" sz="2000" b="0" i="0" u="none" strike="noStrike" kern="1200" cap="none" spc="0" normalizeH="0" baseline="0" noProof="0" dirty="0">
              <a:ln>
                <a:noFill/>
              </a:ln>
              <a:solidFill>
                <a:prstClr val="black"/>
              </a:solidFill>
              <a:effectLst/>
              <a:uLnTx/>
              <a:uFillTx/>
              <a:latin typeface="Avenir Next LT Pro"/>
              <a:ea typeface="+mn-ea"/>
              <a:cs typeface="+mn-cs"/>
            </a:endParaRPr>
          </a:p>
          <a:p>
            <a:endParaRPr lang="pl-PL" dirty="0"/>
          </a:p>
        </p:txBody>
      </p:sp>
      <p:pic>
        <p:nvPicPr>
          <p:cNvPr id="5" name="Obraz 7" descr="Obraz zawierający rysunek&#10;&#10;Opis wygenerowany automatycznie">
            <a:extLst>
              <a:ext uri="{FF2B5EF4-FFF2-40B4-BE49-F238E27FC236}">
                <a16:creationId xmlns:a16="http://schemas.microsoft.com/office/drawing/2014/main" id="{5C24C209-B02F-D90E-D034-989FC3CA38CF}"/>
              </a:ext>
            </a:extLst>
          </p:cNvPr>
          <p:cNvPicPr>
            <a:picLocks noChangeAspect="1"/>
          </p:cNvPicPr>
          <p:nvPr/>
        </p:nvPicPr>
        <p:blipFill>
          <a:blip r:embed="rId2"/>
          <a:stretch>
            <a:fillRect/>
          </a:stretch>
        </p:blipFill>
        <p:spPr>
          <a:xfrm>
            <a:off x="9574977" y="290551"/>
            <a:ext cx="1676400" cy="1485900"/>
          </a:xfrm>
          <a:prstGeom prst="rect">
            <a:avLst/>
          </a:prstGeom>
        </p:spPr>
      </p:pic>
    </p:spTree>
    <p:extLst>
      <p:ext uri="{BB962C8B-B14F-4D97-AF65-F5344CB8AC3E}">
        <p14:creationId xmlns:p14="http://schemas.microsoft.com/office/powerpoint/2010/main" val="34399342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PlaceHolder 1"/>
          <p:cNvSpPr>
            <a:spLocks noGrp="1"/>
          </p:cNvSpPr>
          <p:nvPr>
            <p:ph type="title"/>
          </p:nvPr>
        </p:nvSpPr>
        <p:spPr>
          <a:xfrm>
            <a:off x="1838880" y="136080"/>
            <a:ext cx="9795600" cy="1313640"/>
          </a:xfrm>
          <a:prstGeom prst="rect">
            <a:avLst/>
          </a:prstGeom>
          <a:noFill/>
          <a:ln w="0">
            <a:noFill/>
          </a:ln>
        </p:spPr>
        <p:txBody>
          <a:bodyPr lIns="0" tIns="0" rIns="0" bIns="0" anchor="b">
            <a:noAutofit/>
          </a:bodyPr>
          <a:lstStyle/>
          <a:p>
            <a:pPr indent="0" defTabSz="914400">
              <a:lnSpc>
                <a:spcPct val="90000"/>
              </a:lnSpc>
              <a:buNone/>
              <a:tabLst>
                <a:tab pos="0" algn="l"/>
              </a:tabLst>
            </a:pPr>
            <a:r>
              <a:rPr lang="pl-PL" sz="3200" b="1" strike="noStrike" spc="-52">
                <a:solidFill>
                  <a:srgbClr val="FF0000"/>
                </a:solidFill>
                <a:latin typeface="Bookman Old Style"/>
              </a:rPr>
              <a:t>Objawy niedocukrzenia – występują nagle</a:t>
            </a:r>
            <a:endParaRPr lang="pl-PL" sz="3200" b="0" strike="noStrike" spc="-1">
              <a:solidFill>
                <a:srgbClr val="000000"/>
              </a:solidFill>
              <a:latin typeface="Arial"/>
            </a:endParaRPr>
          </a:p>
        </p:txBody>
      </p:sp>
      <p:sp>
        <p:nvSpPr>
          <p:cNvPr id="490" name="PlaceHolder 2"/>
          <p:cNvSpPr>
            <a:spLocks noGrp="1"/>
          </p:cNvSpPr>
          <p:nvPr>
            <p:ph/>
          </p:nvPr>
        </p:nvSpPr>
        <p:spPr>
          <a:xfrm>
            <a:off x="682628" y="1865520"/>
            <a:ext cx="8328600" cy="4527000"/>
          </a:xfrm>
          <a:prstGeom prst="rect">
            <a:avLst/>
          </a:prstGeom>
          <a:noFill/>
          <a:ln w="0">
            <a:noFill/>
          </a:ln>
        </p:spPr>
        <p:txBody>
          <a:bodyPr lIns="0" tIns="0" rIns="0" bIns="0" anchor="t">
            <a:normAutofit fontScale="63611" lnSpcReduction="20000"/>
          </a:bodyPr>
          <a:lstStyle/>
          <a:p>
            <a:pPr marL="533520" indent="-533520" defTabSz="914400">
              <a:lnSpc>
                <a:spcPct val="110000"/>
              </a:lnSpc>
              <a:spcBef>
                <a:spcPts val="1199"/>
              </a:spcBef>
              <a:spcAft>
                <a:spcPts val="201"/>
              </a:spcAft>
              <a:buClr>
                <a:srgbClr val="4D96C3"/>
              </a:buClr>
              <a:buFont typeface="Calibri"/>
              <a:buChar char=" "/>
            </a:pPr>
            <a:r>
              <a:rPr lang="pl-PL" sz="2000" b="0" strike="noStrike" spc="-1" dirty="0">
                <a:solidFill>
                  <a:schemeClr val="dk1">
                    <a:lumMod val="75000"/>
                    <a:lumOff val="25000"/>
                  </a:schemeClr>
                </a:solidFill>
                <a:latin typeface="Franklin Gothic Book"/>
              </a:rPr>
              <a:t>Bladość</a:t>
            </a:r>
            <a:endParaRPr lang="pl-PL" sz="2000" b="0" strike="noStrike" spc="-1" dirty="0">
              <a:solidFill>
                <a:srgbClr val="000000"/>
              </a:solidFill>
              <a:latin typeface="Arial"/>
            </a:endParaRPr>
          </a:p>
          <a:p>
            <a:pPr marL="533520" indent="-533520" defTabSz="914400">
              <a:lnSpc>
                <a:spcPct val="110000"/>
              </a:lnSpc>
              <a:spcBef>
                <a:spcPts val="1199"/>
              </a:spcBef>
              <a:spcAft>
                <a:spcPts val="201"/>
              </a:spcAft>
              <a:buClr>
                <a:srgbClr val="4D96C3"/>
              </a:buClr>
              <a:buFont typeface="Calibri"/>
              <a:buChar char=" "/>
            </a:pPr>
            <a:r>
              <a:rPr lang="pl-PL" sz="2000" b="0" strike="noStrike" spc="-1" dirty="0">
                <a:solidFill>
                  <a:schemeClr val="dk1">
                    <a:lumMod val="75000"/>
                    <a:lumOff val="25000"/>
                  </a:schemeClr>
                </a:solidFill>
                <a:latin typeface="Franklin Gothic Book"/>
              </a:rPr>
              <a:t>Tachykardia</a:t>
            </a:r>
            <a:endParaRPr lang="pl-PL" sz="2000" b="0" strike="noStrike" spc="-1" dirty="0">
              <a:solidFill>
                <a:srgbClr val="000000"/>
              </a:solidFill>
              <a:latin typeface="Arial"/>
            </a:endParaRPr>
          </a:p>
          <a:p>
            <a:pPr marL="533520" indent="-533520" defTabSz="914400">
              <a:lnSpc>
                <a:spcPct val="110000"/>
              </a:lnSpc>
              <a:spcBef>
                <a:spcPts val="1199"/>
              </a:spcBef>
              <a:spcAft>
                <a:spcPts val="201"/>
              </a:spcAft>
              <a:buClr>
                <a:srgbClr val="4D96C3"/>
              </a:buClr>
              <a:buFont typeface="Calibri"/>
              <a:buChar char=" "/>
            </a:pPr>
            <a:r>
              <a:rPr lang="pl-PL" sz="2000" b="0" strike="noStrike" spc="-1" dirty="0">
                <a:solidFill>
                  <a:schemeClr val="dk1">
                    <a:lumMod val="75000"/>
                    <a:lumOff val="25000"/>
                  </a:schemeClr>
                </a:solidFill>
                <a:latin typeface="Franklin Gothic Book"/>
              </a:rPr>
              <a:t>Zimny pot </a:t>
            </a:r>
            <a:endParaRPr lang="pl-PL" sz="2000" b="0" strike="noStrike" spc="-1" dirty="0">
              <a:solidFill>
                <a:srgbClr val="000000"/>
              </a:solidFill>
              <a:latin typeface="Arial"/>
            </a:endParaRPr>
          </a:p>
          <a:p>
            <a:pPr marL="533520" indent="-533520" defTabSz="914400">
              <a:lnSpc>
                <a:spcPct val="110000"/>
              </a:lnSpc>
              <a:spcBef>
                <a:spcPts val="1199"/>
              </a:spcBef>
              <a:spcAft>
                <a:spcPts val="201"/>
              </a:spcAft>
              <a:buClr>
                <a:srgbClr val="4D96C3"/>
              </a:buClr>
              <a:buFont typeface="Calibri"/>
              <a:buChar char=" "/>
            </a:pPr>
            <a:r>
              <a:rPr lang="pl-PL" sz="2000" b="0" strike="noStrike" spc="-1" dirty="0">
                <a:solidFill>
                  <a:schemeClr val="dk1">
                    <a:lumMod val="75000"/>
                    <a:lumOff val="25000"/>
                  </a:schemeClr>
                </a:solidFill>
                <a:latin typeface="Franklin Gothic Book"/>
              </a:rPr>
              <a:t>Drżenie rąk</a:t>
            </a:r>
            <a:endParaRPr lang="pl-PL" sz="2000" b="0" strike="noStrike" spc="-1" dirty="0">
              <a:solidFill>
                <a:srgbClr val="000000"/>
              </a:solidFill>
              <a:latin typeface="Arial"/>
            </a:endParaRPr>
          </a:p>
          <a:p>
            <a:pPr marL="533520" indent="-533520" defTabSz="914400">
              <a:lnSpc>
                <a:spcPct val="110000"/>
              </a:lnSpc>
              <a:spcBef>
                <a:spcPts val="1199"/>
              </a:spcBef>
              <a:spcAft>
                <a:spcPts val="201"/>
              </a:spcAft>
              <a:buClr>
                <a:srgbClr val="4D96C3"/>
              </a:buClr>
              <a:buFont typeface="Calibri"/>
              <a:buChar char=" "/>
            </a:pPr>
            <a:r>
              <a:rPr lang="pl-PL" sz="2000" b="0" strike="noStrike" spc="-1" dirty="0">
                <a:solidFill>
                  <a:schemeClr val="dk1">
                    <a:lumMod val="75000"/>
                    <a:lumOff val="25000"/>
                  </a:schemeClr>
                </a:solidFill>
                <a:latin typeface="Franklin Gothic Book"/>
              </a:rPr>
              <a:t>Nogi jak z waty</a:t>
            </a:r>
            <a:endParaRPr lang="pl-PL" sz="2000" b="0" strike="noStrike" spc="-1" dirty="0">
              <a:solidFill>
                <a:srgbClr val="000000"/>
              </a:solidFill>
              <a:latin typeface="Arial"/>
            </a:endParaRPr>
          </a:p>
          <a:p>
            <a:pPr marL="533520" indent="-533520" defTabSz="914400">
              <a:lnSpc>
                <a:spcPct val="110000"/>
              </a:lnSpc>
              <a:spcBef>
                <a:spcPts val="1199"/>
              </a:spcBef>
              <a:spcAft>
                <a:spcPts val="201"/>
              </a:spcAft>
              <a:buClr>
                <a:srgbClr val="4D96C3"/>
              </a:buClr>
              <a:buFont typeface="Calibri"/>
              <a:buChar char=" "/>
            </a:pPr>
            <a:r>
              <a:rPr lang="pl-PL" sz="2000" b="0" strike="noStrike" spc="-1" dirty="0">
                <a:solidFill>
                  <a:schemeClr val="dk1">
                    <a:lumMod val="75000"/>
                    <a:lumOff val="25000"/>
                  </a:schemeClr>
                </a:solidFill>
                <a:latin typeface="Franklin Gothic Book"/>
              </a:rPr>
              <a:t>Gorsze widzenie</a:t>
            </a:r>
            <a:endParaRPr lang="pl-PL" sz="2000" b="0" strike="noStrike" spc="-1" dirty="0">
              <a:solidFill>
                <a:srgbClr val="000000"/>
              </a:solidFill>
              <a:latin typeface="Arial"/>
            </a:endParaRPr>
          </a:p>
          <a:p>
            <a:pPr marL="533520" indent="-533520" defTabSz="914400">
              <a:lnSpc>
                <a:spcPct val="110000"/>
              </a:lnSpc>
              <a:spcBef>
                <a:spcPts val="1199"/>
              </a:spcBef>
              <a:spcAft>
                <a:spcPts val="201"/>
              </a:spcAft>
              <a:buClr>
                <a:srgbClr val="4D96C3"/>
              </a:buClr>
              <a:buFont typeface="Calibri"/>
              <a:buChar char=" "/>
            </a:pPr>
            <a:r>
              <a:rPr lang="pl-PL" sz="2000" b="0" strike="noStrike" spc="-1" dirty="0">
                <a:solidFill>
                  <a:schemeClr val="dk1">
                    <a:lumMod val="75000"/>
                    <a:lumOff val="25000"/>
                  </a:schemeClr>
                </a:solidFill>
                <a:latin typeface="Franklin Gothic Book"/>
              </a:rPr>
              <a:t>Ból brzucha</a:t>
            </a:r>
            <a:endParaRPr lang="pl-PL" sz="2000" b="0" strike="noStrike" spc="-1" dirty="0">
              <a:solidFill>
                <a:srgbClr val="000000"/>
              </a:solidFill>
              <a:latin typeface="Arial"/>
            </a:endParaRPr>
          </a:p>
          <a:p>
            <a:pPr marL="533520" indent="-533520" defTabSz="914400">
              <a:lnSpc>
                <a:spcPct val="110000"/>
              </a:lnSpc>
              <a:spcBef>
                <a:spcPts val="1199"/>
              </a:spcBef>
              <a:spcAft>
                <a:spcPts val="201"/>
              </a:spcAft>
              <a:buClr>
                <a:srgbClr val="4D96C3"/>
              </a:buClr>
              <a:buFont typeface="Calibri"/>
              <a:buChar char=" "/>
            </a:pPr>
            <a:r>
              <a:rPr lang="pl-PL" sz="2000" b="0" strike="noStrike" spc="-1" dirty="0">
                <a:solidFill>
                  <a:schemeClr val="dk1">
                    <a:lumMod val="75000"/>
                    <a:lumOff val="25000"/>
                  </a:schemeClr>
                </a:solidFill>
                <a:latin typeface="Franklin Gothic Book"/>
              </a:rPr>
              <a:t>Głód</a:t>
            </a:r>
            <a:endParaRPr lang="pl-PL" sz="2000" b="0" strike="noStrike" spc="-1" dirty="0">
              <a:solidFill>
                <a:srgbClr val="000000"/>
              </a:solidFill>
              <a:latin typeface="Arial"/>
            </a:endParaRPr>
          </a:p>
          <a:p>
            <a:pPr marL="533520" indent="-533520" defTabSz="914400">
              <a:lnSpc>
                <a:spcPct val="110000"/>
              </a:lnSpc>
              <a:spcBef>
                <a:spcPts val="1199"/>
              </a:spcBef>
              <a:spcAft>
                <a:spcPts val="201"/>
              </a:spcAft>
              <a:buClr>
                <a:srgbClr val="4D96C3"/>
              </a:buClr>
              <a:buFont typeface="Calibri"/>
              <a:buChar char=" "/>
            </a:pPr>
            <a:r>
              <a:rPr lang="pl-PL" sz="2000" b="0" strike="noStrike" spc="-1" dirty="0">
                <a:solidFill>
                  <a:schemeClr val="dk1">
                    <a:lumMod val="75000"/>
                    <a:lumOff val="25000"/>
                  </a:schemeClr>
                </a:solidFill>
                <a:latin typeface="Franklin Gothic Book"/>
              </a:rPr>
              <a:t>Nagła zmiana zachowania </a:t>
            </a:r>
            <a:endParaRPr lang="pl-PL" sz="2000" b="0" strike="noStrike" spc="-1" dirty="0">
              <a:solidFill>
                <a:srgbClr val="000000"/>
              </a:solidFill>
              <a:latin typeface="Arial"/>
            </a:endParaRPr>
          </a:p>
          <a:p>
            <a:pPr indent="0" defTabSz="914400">
              <a:lnSpc>
                <a:spcPct val="110000"/>
              </a:lnSpc>
              <a:spcBef>
                <a:spcPts val="1199"/>
              </a:spcBef>
              <a:spcAft>
                <a:spcPts val="201"/>
              </a:spcAft>
              <a:buNone/>
              <a:tabLst>
                <a:tab pos="0" algn="l"/>
              </a:tabLst>
            </a:pPr>
            <a:r>
              <a:rPr lang="pl-PL" sz="2000" b="0" strike="noStrike" spc="-1" dirty="0">
                <a:solidFill>
                  <a:schemeClr val="dk1">
                    <a:lumMod val="75000"/>
                    <a:lumOff val="25000"/>
                  </a:schemeClr>
                </a:solidFill>
                <a:latin typeface="Franklin Gothic Book"/>
              </a:rPr>
              <a:t>        - agresja/wesołkowatość</a:t>
            </a:r>
            <a:endParaRPr lang="pl-PL" sz="2000" b="0" strike="noStrike" spc="-1" dirty="0">
              <a:solidFill>
                <a:srgbClr val="000000"/>
              </a:solidFill>
              <a:latin typeface="Arial"/>
            </a:endParaRPr>
          </a:p>
          <a:p>
            <a:pPr marL="533520" indent="-533520" defTabSz="914400">
              <a:lnSpc>
                <a:spcPct val="110000"/>
              </a:lnSpc>
              <a:spcBef>
                <a:spcPts val="1199"/>
              </a:spcBef>
              <a:spcAft>
                <a:spcPts val="201"/>
              </a:spcAft>
              <a:buClr>
                <a:srgbClr val="4D96C3"/>
              </a:buClr>
              <a:buFont typeface="Calibri"/>
              <a:buChar char=" "/>
              <a:tabLst>
                <a:tab pos="0" algn="l"/>
              </a:tabLst>
            </a:pPr>
            <a:r>
              <a:rPr lang="pl-PL" sz="2000" b="0" strike="noStrike" spc="-1" dirty="0">
                <a:solidFill>
                  <a:schemeClr val="dk1">
                    <a:lumMod val="75000"/>
                    <a:lumOff val="25000"/>
                  </a:schemeClr>
                </a:solidFill>
                <a:latin typeface="Franklin Gothic Book"/>
              </a:rPr>
              <a:t>Ból głowy</a:t>
            </a:r>
            <a:endParaRPr lang="pl-PL" sz="2000" b="0" strike="noStrike" spc="-1" dirty="0">
              <a:solidFill>
                <a:srgbClr val="000000"/>
              </a:solidFill>
              <a:latin typeface="Arial"/>
            </a:endParaRPr>
          </a:p>
          <a:p>
            <a:pPr marL="533520" indent="-533520" defTabSz="914400">
              <a:lnSpc>
                <a:spcPct val="110000"/>
              </a:lnSpc>
              <a:spcBef>
                <a:spcPts val="1199"/>
              </a:spcBef>
              <a:spcAft>
                <a:spcPts val="201"/>
              </a:spcAft>
              <a:buClr>
                <a:srgbClr val="4D96C3"/>
              </a:buClr>
              <a:buFont typeface="Calibri"/>
              <a:buChar char=" "/>
              <a:tabLst>
                <a:tab pos="0" algn="l"/>
              </a:tabLst>
            </a:pPr>
            <a:r>
              <a:rPr lang="pl-PL" sz="2000" b="0" strike="noStrike" spc="-1" dirty="0">
                <a:solidFill>
                  <a:schemeClr val="dk1">
                    <a:lumMod val="75000"/>
                    <a:lumOff val="25000"/>
                  </a:schemeClr>
                </a:solidFill>
                <a:latin typeface="Franklin Gothic Book"/>
              </a:rPr>
              <a:t>Splątanie</a:t>
            </a:r>
            <a:endParaRPr lang="pl-PL" sz="2000" b="0" strike="noStrike" spc="-1" dirty="0">
              <a:solidFill>
                <a:srgbClr val="000000"/>
              </a:solidFill>
              <a:latin typeface="Arial"/>
            </a:endParaRPr>
          </a:p>
          <a:p>
            <a:pPr marL="533520" indent="-533520" defTabSz="914400">
              <a:lnSpc>
                <a:spcPct val="110000"/>
              </a:lnSpc>
              <a:spcBef>
                <a:spcPts val="1199"/>
              </a:spcBef>
              <a:spcAft>
                <a:spcPts val="201"/>
              </a:spcAft>
              <a:buClr>
                <a:srgbClr val="4D96C3"/>
              </a:buClr>
              <a:buFont typeface="Calibri"/>
              <a:buChar char=" "/>
              <a:tabLst>
                <a:tab pos="0" algn="l"/>
              </a:tabLst>
            </a:pPr>
            <a:r>
              <a:rPr lang="pl-PL" sz="2000" b="0" strike="noStrike" spc="-1" dirty="0">
                <a:solidFill>
                  <a:schemeClr val="dk1">
                    <a:lumMod val="75000"/>
                    <a:lumOff val="25000"/>
                  </a:schemeClr>
                </a:solidFill>
                <a:latin typeface="Franklin Gothic Book"/>
              </a:rPr>
              <a:t>Zaburzenia pamięci</a:t>
            </a:r>
            <a:endParaRPr lang="pl-PL" sz="2000" b="0" strike="noStrike" spc="-1" dirty="0">
              <a:solidFill>
                <a:srgbClr val="000000"/>
              </a:solidFill>
              <a:latin typeface="Arial"/>
            </a:endParaRPr>
          </a:p>
          <a:p>
            <a:pPr indent="0" defTabSz="914400">
              <a:lnSpc>
                <a:spcPct val="110000"/>
              </a:lnSpc>
              <a:spcBef>
                <a:spcPts val="1199"/>
              </a:spcBef>
              <a:spcAft>
                <a:spcPts val="201"/>
              </a:spcAft>
              <a:buNone/>
              <a:tabLst>
                <a:tab pos="0" algn="l"/>
              </a:tabLst>
            </a:pPr>
            <a:endParaRPr lang="pl-PL" sz="2000" b="0" strike="noStrike" spc="-1" dirty="0">
              <a:solidFill>
                <a:srgbClr val="000000"/>
              </a:solidFill>
              <a:latin typeface="Arial"/>
            </a:endParaRPr>
          </a:p>
        </p:txBody>
      </p:sp>
      <p:pic>
        <p:nvPicPr>
          <p:cNvPr id="491" name="Picture 5"/>
          <p:cNvPicPr/>
          <p:nvPr/>
        </p:nvPicPr>
        <p:blipFill>
          <a:blip r:embed="rId2"/>
          <a:stretch/>
        </p:blipFill>
        <p:spPr>
          <a:xfrm>
            <a:off x="5176706" y="1964160"/>
            <a:ext cx="5201640" cy="4428360"/>
          </a:xfrm>
          <a:prstGeom prst="rect">
            <a:avLst/>
          </a:prstGeom>
          <a:ln w="0">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 name="Obraz 2"/>
          <p:cNvPicPr/>
          <p:nvPr/>
        </p:nvPicPr>
        <p:blipFill>
          <a:blip r:embed="rId3"/>
          <a:stretch/>
        </p:blipFill>
        <p:spPr>
          <a:xfrm>
            <a:off x="661680" y="2183040"/>
            <a:ext cx="9542520" cy="3902040"/>
          </a:xfrm>
          <a:prstGeom prst="rect">
            <a:avLst/>
          </a:prstGeom>
          <a:ln w="0">
            <a:noFill/>
          </a:ln>
        </p:spPr>
      </p:pic>
      <p:graphicFrame>
        <p:nvGraphicFramePr>
          <p:cNvPr id="2" name="Diagram1"/>
          <p:cNvGraphicFramePr/>
          <p:nvPr>
            <p:extLst>
              <p:ext uri="{D42A27DB-BD31-4B8C-83A1-F6EECF244321}">
                <p14:modId xmlns:p14="http://schemas.microsoft.com/office/powerpoint/2010/main" val="2936493627"/>
              </p:ext>
            </p:extLst>
          </p:nvPr>
        </p:nvGraphicFramePr>
        <p:xfrm>
          <a:off x="7210800" y="174240"/>
          <a:ext cx="5063400" cy="4051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61" name="Obraz 3"/>
          <p:cNvPicPr/>
          <p:nvPr/>
        </p:nvPicPr>
        <p:blipFill>
          <a:blip r:embed="rId9"/>
          <a:stretch/>
        </p:blipFill>
        <p:spPr>
          <a:xfrm>
            <a:off x="680760" y="156600"/>
            <a:ext cx="4509000" cy="1789920"/>
          </a:xfrm>
          <a:prstGeom prst="rect">
            <a:avLst/>
          </a:prstGeom>
          <a:ln w="0">
            <a:noFill/>
          </a:ln>
        </p:spPr>
      </p:pic>
      <p:sp>
        <p:nvSpPr>
          <p:cNvPr id="262" name="pole tekstowe 4"/>
          <p:cNvSpPr/>
          <p:nvPr/>
        </p:nvSpPr>
        <p:spPr>
          <a:xfrm>
            <a:off x="487080" y="6042600"/>
            <a:ext cx="607716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pl-PL" sz="1800" b="0" strike="noStrike" spc="-1">
                <a:solidFill>
                  <a:schemeClr val="dk1"/>
                </a:solidFill>
                <a:latin typeface="Franklin Gothic Book"/>
              </a:rPr>
              <a:t>5-letnie ryzyko objawowej CT1: </a:t>
            </a:r>
            <a:r>
              <a:rPr lang="pl-PL" sz="1800" b="0" strike="noStrike" spc="-1">
                <a:solidFill>
                  <a:srgbClr val="00B050"/>
                </a:solidFill>
                <a:latin typeface="Franklin Gothic Book"/>
              </a:rPr>
              <a:t>St I</a:t>
            </a:r>
            <a:r>
              <a:rPr lang="pl-PL" sz="1800" b="0" strike="noStrike" spc="-1">
                <a:solidFill>
                  <a:schemeClr val="dk1"/>
                </a:solidFill>
                <a:latin typeface="Franklin Gothic Book"/>
              </a:rPr>
              <a:t> - </a:t>
            </a:r>
            <a:r>
              <a:rPr lang="pl-PL" sz="1800" b="0" strike="noStrike" spc="-1">
                <a:solidFill>
                  <a:srgbClr val="FF0000"/>
                </a:solidFill>
                <a:latin typeface="Franklin Gothic Book"/>
              </a:rPr>
              <a:t>44%</a:t>
            </a:r>
            <a:r>
              <a:rPr lang="pl-PL" sz="1800" b="0" strike="noStrike" spc="-1">
                <a:solidFill>
                  <a:schemeClr val="dk1"/>
                </a:solidFill>
                <a:latin typeface="Franklin Gothic Book"/>
              </a:rPr>
              <a:t>    </a:t>
            </a:r>
            <a:r>
              <a:rPr lang="pl-PL" sz="1800" b="0" strike="noStrike" spc="-1">
                <a:solidFill>
                  <a:srgbClr val="00B050"/>
                </a:solidFill>
                <a:latin typeface="Franklin Gothic Book"/>
              </a:rPr>
              <a:t>St II </a:t>
            </a:r>
            <a:r>
              <a:rPr lang="pl-PL" sz="1800" b="0" strike="noStrike" spc="-1">
                <a:solidFill>
                  <a:schemeClr val="dk1"/>
                </a:solidFill>
                <a:latin typeface="Franklin Gothic Book"/>
              </a:rPr>
              <a:t>-</a:t>
            </a:r>
            <a:r>
              <a:rPr lang="pl-PL" sz="1800" b="0" strike="noStrike" spc="-1">
                <a:solidFill>
                  <a:srgbClr val="FF0000"/>
                </a:solidFill>
                <a:latin typeface="Franklin Gothic Book"/>
              </a:rPr>
              <a:t>75%</a:t>
            </a:r>
            <a:endParaRPr lang="pl-PL" sz="1800" b="0" strike="noStrike" spc="-1">
              <a:solidFill>
                <a:srgbClr val="000000"/>
              </a:solidFill>
              <a:latin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a:extLst>
              <a:ext uri="{FF2B5EF4-FFF2-40B4-BE49-F238E27FC236}">
                <a16:creationId xmlns:a16="http://schemas.microsoft.com/office/drawing/2014/main" id="{6C52C87B-49A1-4CE7-869C-156A9025D6E4}"/>
              </a:ext>
            </a:extLst>
          </p:cNvPr>
          <p:cNvSpPr/>
          <p:nvPr/>
        </p:nvSpPr>
        <p:spPr>
          <a:xfrm>
            <a:off x="0" y="-84406"/>
            <a:ext cx="3348111" cy="6907237"/>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aphicFrame>
        <p:nvGraphicFramePr>
          <p:cNvPr id="4" name="Diagram 3">
            <a:extLst>
              <a:ext uri="{FF2B5EF4-FFF2-40B4-BE49-F238E27FC236}">
                <a16:creationId xmlns:a16="http://schemas.microsoft.com/office/drawing/2014/main" id="{02EB12D8-0787-4C78-9AB2-9A892CF82115}"/>
              </a:ext>
            </a:extLst>
          </p:cNvPr>
          <p:cNvGraphicFramePr/>
          <p:nvPr/>
        </p:nvGraphicFramePr>
        <p:xfrm>
          <a:off x="3771704" y="688230"/>
          <a:ext cx="8035779" cy="52473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pole tekstowe 4">
            <a:extLst>
              <a:ext uri="{FF2B5EF4-FFF2-40B4-BE49-F238E27FC236}">
                <a16:creationId xmlns:a16="http://schemas.microsoft.com/office/drawing/2014/main" id="{6AC1E8E2-8473-4B2A-B470-1754A0EA143F}"/>
              </a:ext>
            </a:extLst>
          </p:cNvPr>
          <p:cNvSpPr txBox="1"/>
          <p:nvPr/>
        </p:nvSpPr>
        <p:spPr>
          <a:xfrm>
            <a:off x="-1" y="1681089"/>
            <a:ext cx="3547873" cy="1077218"/>
          </a:xfrm>
          <a:prstGeom prst="rect">
            <a:avLst/>
          </a:prstGeom>
          <a:noFill/>
        </p:spPr>
        <p:txBody>
          <a:bodyPr wrap="square" rtlCol="0">
            <a:spAutoFit/>
          </a:bodyPr>
          <a:lstStyle/>
          <a:p>
            <a:r>
              <a:rPr lang="pl-PL" sz="3200" dirty="0"/>
              <a:t>Uczeń z niedocukrzeniem</a:t>
            </a:r>
          </a:p>
        </p:txBody>
      </p:sp>
    </p:spTree>
    <p:extLst>
      <p:ext uri="{BB962C8B-B14F-4D97-AF65-F5344CB8AC3E}">
        <p14:creationId xmlns:p14="http://schemas.microsoft.com/office/powerpoint/2010/main" val="40589531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CBF4100-F16E-4208-87DB-AAAB09DE548D}"/>
              </a:ext>
            </a:extLst>
          </p:cNvPr>
          <p:cNvSpPr>
            <a:spLocks noGrp="1"/>
          </p:cNvSpPr>
          <p:nvPr>
            <p:ph type="title"/>
          </p:nvPr>
        </p:nvSpPr>
        <p:spPr>
          <a:xfrm>
            <a:off x="859536" y="0"/>
            <a:ext cx="8668512" cy="1556724"/>
          </a:xfrm>
        </p:spPr>
        <p:txBody>
          <a:bodyPr anchor="b">
            <a:normAutofit/>
          </a:bodyPr>
          <a:lstStyle/>
          <a:p>
            <a:r>
              <a:rPr lang="pl-PL" dirty="0"/>
              <a:t>Leczenie hipoglikemii</a:t>
            </a:r>
          </a:p>
        </p:txBody>
      </p:sp>
      <p:sp>
        <p:nvSpPr>
          <p:cNvPr id="3" name="Symbol zastępczy zawartości 2">
            <a:extLst>
              <a:ext uri="{FF2B5EF4-FFF2-40B4-BE49-F238E27FC236}">
                <a16:creationId xmlns:a16="http://schemas.microsoft.com/office/drawing/2014/main" id="{D4637254-4B12-45B2-972F-223FFC9A722C}"/>
              </a:ext>
            </a:extLst>
          </p:cNvPr>
          <p:cNvSpPr>
            <a:spLocks noGrp="1"/>
          </p:cNvSpPr>
          <p:nvPr>
            <p:ph idx="1"/>
          </p:nvPr>
        </p:nvSpPr>
        <p:spPr>
          <a:xfrm>
            <a:off x="280104" y="2324100"/>
            <a:ext cx="8481061" cy="3588660"/>
          </a:xfrm>
        </p:spPr>
        <p:txBody>
          <a:bodyPr vert="horz" lIns="0" tIns="0" rIns="0" bIns="0" rtlCol="0" anchor="t">
            <a:normAutofit/>
          </a:bodyPr>
          <a:lstStyle/>
          <a:p>
            <a:r>
              <a:rPr lang="pl-PL" sz="2000" dirty="0">
                <a:solidFill>
                  <a:srgbClr val="FF0000"/>
                </a:solidFill>
                <a:ea typeface="+mn-lt"/>
                <a:cs typeface="+mn-lt"/>
              </a:rPr>
              <a:t>Cel leczenia – wzrost glikemii do 100 mg/dl </a:t>
            </a:r>
          </a:p>
          <a:p>
            <a:endParaRPr lang="pl-PL" sz="2000" dirty="0">
              <a:solidFill>
                <a:srgbClr val="FF0000"/>
              </a:solidFill>
              <a:ea typeface="+mn-lt"/>
              <a:cs typeface="+mn-lt"/>
            </a:endParaRPr>
          </a:p>
          <a:p>
            <a:r>
              <a:rPr lang="pl-PL" sz="2000" dirty="0">
                <a:solidFill>
                  <a:srgbClr val="7030A0"/>
                </a:solidFill>
                <a:ea typeface="+mn-lt"/>
                <a:cs typeface="+mn-lt"/>
              </a:rPr>
              <a:t>Podajemy węglowodany proste </a:t>
            </a:r>
            <a:r>
              <a:rPr kumimoji="0" lang="pl-PL" sz="2400" b="1" i="0" u="none" strike="noStrike" kern="1200" cap="none" spc="0" normalizeH="0" baseline="0" noProof="0" dirty="0">
                <a:ln>
                  <a:noFill/>
                </a:ln>
                <a:solidFill>
                  <a:srgbClr val="7030A0"/>
                </a:solidFill>
                <a:effectLst/>
                <a:uLnTx/>
                <a:uFillTx/>
                <a:latin typeface="Avenir Next LT Pro"/>
                <a:ea typeface="+mn-lt"/>
                <a:cs typeface="+mn-lt"/>
              </a:rPr>
              <a:t>0,3g/</a:t>
            </a:r>
            <a:r>
              <a:rPr kumimoji="0" lang="pl-PL" sz="2400" b="1" i="0" u="none" strike="noStrike" kern="1200" cap="none" spc="0" normalizeH="0" baseline="0" noProof="0" dirty="0" err="1">
                <a:ln>
                  <a:noFill/>
                </a:ln>
                <a:solidFill>
                  <a:srgbClr val="7030A0"/>
                </a:solidFill>
                <a:effectLst/>
                <a:uLnTx/>
                <a:uFillTx/>
                <a:latin typeface="Avenir Next LT Pro"/>
                <a:ea typeface="+mn-lt"/>
                <a:cs typeface="+mn-lt"/>
              </a:rPr>
              <a:t>kgmc</a:t>
            </a:r>
            <a:r>
              <a:rPr kumimoji="0" lang="pl-PL" sz="2400" b="1" i="0" u="none" strike="noStrike" kern="1200" cap="none" spc="0" normalizeH="0" baseline="0" noProof="0" dirty="0">
                <a:ln>
                  <a:noFill/>
                </a:ln>
                <a:solidFill>
                  <a:srgbClr val="7030A0"/>
                </a:solidFill>
                <a:effectLst/>
                <a:uLnTx/>
                <a:uFillTx/>
                <a:latin typeface="Avenir Next LT Pro"/>
                <a:ea typeface="+mn-lt"/>
                <a:cs typeface="+mn-lt"/>
              </a:rPr>
              <a:t>  </a:t>
            </a:r>
            <a:r>
              <a:rPr kumimoji="0" lang="pl-PL" sz="2400" b="1" i="0" u="none" strike="noStrike" kern="1200" cap="none" spc="0" normalizeH="0" baseline="0" noProof="0" dirty="0">
                <a:ln>
                  <a:noFill/>
                </a:ln>
                <a:solidFill>
                  <a:srgbClr val="7030A0"/>
                </a:solidFill>
                <a:effectLst/>
                <a:uLnTx/>
                <a:uFillTx/>
                <a:latin typeface="Calibri" panose="020F0502020204030204" pitchFamily="34" charset="0"/>
                <a:ea typeface="+mn-lt"/>
                <a:cs typeface="Calibri" panose="020F0502020204030204" pitchFamily="34" charset="0"/>
              </a:rPr>
              <a:t>do  15g lub 15g/15min</a:t>
            </a:r>
            <a:endParaRPr lang="pl-PL" sz="2400" dirty="0">
              <a:solidFill>
                <a:srgbClr val="7030A0"/>
              </a:solidFill>
            </a:endParaRPr>
          </a:p>
          <a:p>
            <a:pPr marL="0" indent="0">
              <a:buNone/>
            </a:pPr>
            <a:endParaRPr lang="pl-PL" sz="2000" dirty="0"/>
          </a:p>
          <a:p>
            <a:r>
              <a:rPr lang="pl-PL" sz="2000" dirty="0">
                <a:ea typeface="+mn-lt"/>
                <a:cs typeface="+mn-lt"/>
              </a:rPr>
              <a:t>Dawka glukozy zależy od wartości glikemii i aktywnej insuliny,</a:t>
            </a:r>
          </a:p>
          <a:p>
            <a:endParaRPr lang="pl-PL" sz="2000" dirty="0"/>
          </a:p>
          <a:p>
            <a:r>
              <a:rPr lang="pl-PL" sz="2000" dirty="0">
                <a:ea typeface="+mn-lt"/>
                <a:cs typeface="+mn-lt"/>
              </a:rPr>
              <a:t>10–20 g glukozy powoduje wzrost glikemii po około 10–20 minutach</a:t>
            </a:r>
          </a:p>
          <a:p>
            <a:endParaRPr lang="pl-PL" sz="2000" dirty="0">
              <a:ea typeface="+mn-lt"/>
              <a:cs typeface="+mn-lt"/>
            </a:endParaRPr>
          </a:p>
          <a:p>
            <a:r>
              <a:rPr lang="pl-PL" sz="2000" dirty="0">
                <a:ea typeface="+mn-lt"/>
                <a:cs typeface="+mn-lt"/>
              </a:rPr>
              <a:t>Zatrzymać pompę insulinową</a:t>
            </a:r>
            <a:endParaRPr lang="pl-PL" sz="2000" dirty="0"/>
          </a:p>
          <a:p>
            <a:endParaRPr lang="pl-PL" sz="1600" dirty="0"/>
          </a:p>
        </p:txBody>
      </p:sp>
      <p:pic>
        <p:nvPicPr>
          <p:cNvPr id="4" name="Obraz 4" descr="Obraz zawierający obiekt, zegar, mężczyzna&#10;&#10;Opis wygenerowany automatycznie">
            <a:extLst>
              <a:ext uri="{FF2B5EF4-FFF2-40B4-BE49-F238E27FC236}">
                <a16:creationId xmlns:a16="http://schemas.microsoft.com/office/drawing/2014/main" id="{A0A41195-DA89-4D27-AA0F-76F19BFE9C1C}"/>
              </a:ext>
            </a:extLst>
          </p:cNvPr>
          <p:cNvPicPr>
            <a:picLocks noChangeAspect="1"/>
          </p:cNvPicPr>
          <p:nvPr/>
        </p:nvPicPr>
        <p:blipFill rotWithShape="1">
          <a:blip r:embed="rId2"/>
          <a:srcRect t="3640"/>
          <a:stretch/>
        </p:blipFill>
        <p:spPr>
          <a:xfrm>
            <a:off x="9198302" y="203753"/>
            <a:ext cx="2866727" cy="2777986"/>
          </a:xfrm>
          <a:prstGeom prst="rect">
            <a:avLst/>
          </a:prstGeom>
        </p:spPr>
      </p:pic>
      <p:pic>
        <p:nvPicPr>
          <p:cNvPr id="5" name="Obraz 14">
            <a:extLst>
              <a:ext uri="{FF2B5EF4-FFF2-40B4-BE49-F238E27FC236}">
                <a16:creationId xmlns:a16="http://schemas.microsoft.com/office/drawing/2014/main" id="{2BC6A18A-F07C-53F5-1385-A50B6406A27C}"/>
              </a:ext>
            </a:extLst>
          </p:cNvPr>
          <p:cNvPicPr>
            <a:picLocks noChangeAspect="1"/>
          </p:cNvPicPr>
          <p:nvPr/>
        </p:nvPicPr>
        <p:blipFill>
          <a:blip r:embed="rId3"/>
          <a:stretch>
            <a:fillRect/>
          </a:stretch>
        </p:blipFill>
        <p:spPr>
          <a:xfrm>
            <a:off x="10479739" y="3876262"/>
            <a:ext cx="1333500" cy="2266950"/>
          </a:xfrm>
          <a:prstGeom prst="rect">
            <a:avLst/>
          </a:prstGeom>
        </p:spPr>
      </p:pic>
    </p:spTree>
    <p:extLst>
      <p:ext uri="{BB962C8B-B14F-4D97-AF65-F5344CB8AC3E}">
        <p14:creationId xmlns:p14="http://schemas.microsoft.com/office/powerpoint/2010/main" val="1967638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F65B03C-D9CA-43A4-B1F0-56DFCF1B7330}"/>
              </a:ext>
            </a:extLst>
          </p:cNvPr>
          <p:cNvSpPr>
            <a:spLocks noGrp="1"/>
          </p:cNvSpPr>
          <p:nvPr>
            <p:ph type="title"/>
          </p:nvPr>
        </p:nvSpPr>
        <p:spPr>
          <a:xfrm>
            <a:off x="977899" y="589399"/>
            <a:ext cx="2814515" cy="1874402"/>
          </a:xfrm>
        </p:spPr>
        <p:txBody>
          <a:bodyPr>
            <a:normAutofit/>
          </a:bodyPr>
          <a:lstStyle/>
          <a:p>
            <a:pPr algn="r"/>
            <a:r>
              <a:rPr lang="pl-PL" sz="2000" dirty="0">
                <a:solidFill>
                  <a:srgbClr val="7030A0"/>
                </a:solidFill>
                <a:ea typeface="+mj-lt"/>
                <a:cs typeface="+mj-lt"/>
              </a:rPr>
              <a:t>POSTĘPOWANIE W </a:t>
            </a:r>
            <a:br>
              <a:rPr lang="pl-PL" sz="2000" dirty="0">
                <a:solidFill>
                  <a:srgbClr val="7030A0"/>
                </a:solidFill>
                <a:ea typeface="+mj-lt"/>
                <a:cs typeface="+mj-lt"/>
              </a:rPr>
            </a:br>
            <a:r>
              <a:rPr lang="pl-PL" sz="2000" dirty="0">
                <a:solidFill>
                  <a:srgbClr val="7030A0"/>
                </a:solidFill>
                <a:ea typeface="+mj-lt"/>
                <a:cs typeface="+mj-lt"/>
              </a:rPr>
              <a:t>NIEDOCUKRZENIU</a:t>
            </a:r>
            <a:endParaRPr lang="pl-PL" sz="2000" b="0" dirty="0">
              <a:solidFill>
                <a:srgbClr val="7030A0"/>
              </a:solidFill>
              <a:ea typeface="+mj-lt"/>
              <a:cs typeface="+mj-lt"/>
            </a:endParaRPr>
          </a:p>
          <a:p>
            <a:pPr algn="r"/>
            <a:endParaRPr lang="pl-PL" sz="3200" dirty="0">
              <a:solidFill>
                <a:schemeClr val="bg1"/>
              </a:solidFill>
            </a:endParaRPr>
          </a:p>
        </p:txBody>
      </p:sp>
      <p:graphicFrame>
        <p:nvGraphicFramePr>
          <p:cNvPr id="5" name="Symbol zastępczy zawartości 2">
            <a:extLst>
              <a:ext uri="{FF2B5EF4-FFF2-40B4-BE49-F238E27FC236}">
                <a16:creationId xmlns:a16="http://schemas.microsoft.com/office/drawing/2014/main" id="{2CF3CA6A-B17B-42DF-AAE7-22CAD4C622DF}"/>
              </a:ext>
            </a:extLst>
          </p:cNvPr>
          <p:cNvGraphicFramePr>
            <a:graphicFrameLocks noGrp="1"/>
          </p:cNvGraphicFramePr>
          <p:nvPr>
            <p:ph idx="1"/>
          </p:nvPr>
        </p:nvGraphicFramePr>
        <p:xfrm>
          <a:off x="4494654" y="457200"/>
          <a:ext cx="7240146" cy="594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90" name="Obraz 13" descr="Obraz zawierający owoce, banan&#10;&#10;Opis wygenerowany automatycznie">
            <a:extLst>
              <a:ext uri="{FF2B5EF4-FFF2-40B4-BE49-F238E27FC236}">
                <a16:creationId xmlns:a16="http://schemas.microsoft.com/office/drawing/2014/main" id="{135001D1-2FEC-45B6-B544-2BB60D679B17}"/>
              </a:ext>
            </a:extLst>
          </p:cNvPr>
          <p:cNvPicPr>
            <a:picLocks noChangeAspect="1"/>
          </p:cNvPicPr>
          <p:nvPr/>
        </p:nvPicPr>
        <p:blipFill>
          <a:blip r:embed="rId7"/>
          <a:stretch>
            <a:fillRect/>
          </a:stretch>
        </p:blipFill>
        <p:spPr>
          <a:xfrm>
            <a:off x="4795424" y="5091321"/>
            <a:ext cx="1481344" cy="909430"/>
          </a:xfrm>
          <a:prstGeom prst="rect">
            <a:avLst/>
          </a:prstGeom>
        </p:spPr>
      </p:pic>
      <p:pic>
        <p:nvPicPr>
          <p:cNvPr id="192" name="Obraz 192">
            <a:extLst>
              <a:ext uri="{FF2B5EF4-FFF2-40B4-BE49-F238E27FC236}">
                <a16:creationId xmlns:a16="http://schemas.microsoft.com/office/drawing/2014/main" id="{28962296-A9E2-441D-B4DD-698C09518047}"/>
              </a:ext>
            </a:extLst>
          </p:cNvPr>
          <p:cNvPicPr>
            <a:picLocks noChangeAspect="1"/>
          </p:cNvPicPr>
          <p:nvPr/>
        </p:nvPicPr>
        <p:blipFill>
          <a:blip r:embed="rId8"/>
          <a:stretch>
            <a:fillRect/>
          </a:stretch>
        </p:blipFill>
        <p:spPr>
          <a:xfrm>
            <a:off x="4690235" y="3112603"/>
            <a:ext cx="1406802" cy="738810"/>
          </a:xfrm>
          <a:prstGeom prst="rect">
            <a:avLst/>
          </a:prstGeom>
        </p:spPr>
      </p:pic>
    </p:spTree>
    <p:extLst>
      <p:ext uri="{BB962C8B-B14F-4D97-AF65-F5344CB8AC3E}">
        <p14:creationId xmlns:p14="http://schemas.microsoft.com/office/powerpoint/2010/main" val="39306071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774A2DF-B722-4178-AD0C-1CA233F3EDED}"/>
              </a:ext>
            </a:extLst>
          </p:cNvPr>
          <p:cNvSpPr>
            <a:spLocks noGrp="1"/>
          </p:cNvSpPr>
          <p:nvPr>
            <p:ph type="title"/>
          </p:nvPr>
        </p:nvSpPr>
        <p:spPr>
          <a:xfrm>
            <a:off x="1092199" y="236731"/>
            <a:ext cx="6480595" cy="980256"/>
          </a:xfrm>
        </p:spPr>
        <p:txBody>
          <a:bodyPr anchor="b">
            <a:normAutofit/>
          </a:bodyPr>
          <a:lstStyle/>
          <a:p>
            <a:r>
              <a:rPr lang="pl-PL" dirty="0">
                <a:solidFill>
                  <a:srgbClr val="FF0000"/>
                </a:solidFill>
              </a:rPr>
              <a:t>Niedocukrzenie ciężkie</a:t>
            </a:r>
          </a:p>
        </p:txBody>
      </p:sp>
      <p:sp>
        <p:nvSpPr>
          <p:cNvPr id="6" name="Symbol zastępczy zawartości 5">
            <a:extLst>
              <a:ext uri="{FF2B5EF4-FFF2-40B4-BE49-F238E27FC236}">
                <a16:creationId xmlns:a16="http://schemas.microsoft.com/office/drawing/2014/main" id="{05E95130-3FA7-41D4-8D06-5044ABE4A143}"/>
              </a:ext>
            </a:extLst>
          </p:cNvPr>
          <p:cNvSpPr>
            <a:spLocks noGrp="1"/>
          </p:cNvSpPr>
          <p:nvPr>
            <p:ph idx="1"/>
          </p:nvPr>
        </p:nvSpPr>
        <p:spPr>
          <a:xfrm>
            <a:off x="284923" y="1851242"/>
            <a:ext cx="7006670" cy="4279899"/>
          </a:xfrm>
        </p:spPr>
        <p:txBody>
          <a:bodyPr vert="horz" lIns="0" tIns="0" rIns="0" bIns="0" rtlCol="0" anchor="t">
            <a:noAutofit/>
          </a:bodyPr>
          <a:lstStyle/>
          <a:p>
            <a:pPr>
              <a:lnSpc>
                <a:spcPct val="150000"/>
              </a:lnSpc>
            </a:pPr>
            <a:r>
              <a:rPr lang="pl-PL" sz="2400" dirty="0">
                <a:ea typeface="+mn-lt"/>
                <a:cs typeface="+mn-lt"/>
              </a:rPr>
              <a:t>Nie zostawiaj nieprzytomnego</a:t>
            </a:r>
            <a:endParaRPr lang="pl-PL" sz="2400" dirty="0"/>
          </a:p>
          <a:p>
            <a:pPr>
              <a:lnSpc>
                <a:spcPct val="150000"/>
              </a:lnSpc>
            </a:pPr>
            <a:r>
              <a:rPr lang="pl-PL" sz="2400" dirty="0">
                <a:ea typeface="+mn-lt"/>
                <a:cs typeface="+mn-lt"/>
              </a:rPr>
              <a:t>Nic nie podawaj doustnie      </a:t>
            </a:r>
            <a:r>
              <a:rPr lang="pl-PL" sz="2400" b="1" dirty="0">
                <a:solidFill>
                  <a:srgbClr val="FF0000"/>
                </a:solidFill>
                <a:ea typeface="+mn-lt"/>
                <a:cs typeface="+mn-lt"/>
              </a:rPr>
              <a:t>NIC DOUSTNIE</a:t>
            </a:r>
            <a:endParaRPr lang="pl-PL" sz="2400" dirty="0"/>
          </a:p>
          <a:p>
            <a:pPr>
              <a:lnSpc>
                <a:spcPct val="150000"/>
              </a:lnSpc>
            </a:pPr>
            <a:r>
              <a:rPr lang="pl-PL" sz="2400" b="1" dirty="0">
                <a:ea typeface="+mn-lt"/>
                <a:cs typeface="+mn-lt"/>
              </a:rPr>
              <a:t>. </a:t>
            </a:r>
            <a:r>
              <a:rPr lang="pl-PL" sz="2400" dirty="0">
                <a:ea typeface="+mn-lt"/>
                <a:cs typeface="+mn-lt"/>
              </a:rPr>
              <a:t>Ułóż w pozycji bezpiecznej na boku</a:t>
            </a:r>
            <a:endParaRPr lang="pl-PL" sz="2400" dirty="0"/>
          </a:p>
          <a:p>
            <a:pPr>
              <a:lnSpc>
                <a:spcPct val="150000"/>
              </a:lnSpc>
            </a:pPr>
            <a:r>
              <a:rPr lang="pl-PL" sz="2400" dirty="0">
                <a:ea typeface="+mn-lt"/>
                <a:cs typeface="+mn-lt"/>
              </a:rPr>
              <a:t>Zmierz cukier </a:t>
            </a:r>
            <a:r>
              <a:rPr lang="pl-PL" sz="2400" dirty="0" err="1">
                <a:ea typeface="+mn-lt"/>
                <a:cs typeface="+mn-lt"/>
              </a:rPr>
              <a:t>glukometrem</a:t>
            </a:r>
            <a:endParaRPr lang="pl-PL" sz="2400" dirty="0"/>
          </a:p>
          <a:p>
            <a:pPr>
              <a:lnSpc>
                <a:spcPct val="150000"/>
              </a:lnSpc>
            </a:pPr>
            <a:r>
              <a:rPr lang="pl-PL" sz="2400" dirty="0">
                <a:ea typeface="+mn-lt"/>
                <a:cs typeface="+mn-lt"/>
              </a:rPr>
              <a:t>Zrób domięśniowo zastrzyk </a:t>
            </a:r>
            <a:r>
              <a:rPr lang="pl-PL" sz="2400" b="1" dirty="0" err="1">
                <a:solidFill>
                  <a:srgbClr val="FF0000"/>
                </a:solidFill>
                <a:ea typeface="+mn-lt"/>
                <a:cs typeface="+mn-lt"/>
              </a:rPr>
              <a:t>GlukaGenHypokit</a:t>
            </a:r>
            <a:r>
              <a:rPr lang="pl-PL" sz="2400" b="1" dirty="0">
                <a:solidFill>
                  <a:srgbClr val="FF0000"/>
                </a:solidFill>
                <a:ea typeface="+mn-lt"/>
                <a:cs typeface="+mn-lt"/>
              </a:rPr>
              <a:t> </a:t>
            </a:r>
          </a:p>
          <a:p>
            <a:pPr marL="0" indent="0">
              <a:lnSpc>
                <a:spcPct val="150000"/>
              </a:lnSpc>
              <a:buNone/>
            </a:pPr>
            <a:r>
              <a:rPr lang="pl-PL" sz="2400" b="1" dirty="0">
                <a:solidFill>
                  <a:srgbClr val="FF0000"/>
                </a:solidFill>
                <a:ea typeface="+mn-lt"/>
                <a:cs typeface="+mn-lt"/>
              </a:rPr>
              <a:t> (&gt;25 kg – 1 </a:t>
            </a:r>
            <a:r>
              <a:rPr lang="pl-PL" sz="2400" b="1" dirty="0" err="1">
                <a:solidFill>
                  <a:srgbClr val="FF0000"/>
                </a:solidFill>
                <a:ea typeface="+mn-lt"/>
                <a:cs typeface="+mn-lt"/>
              </a:rPr>
              <a:t>amp</a:t>
            </a:r>
            <a:r>
              <a:rPr lang="pl-PL" sz="2400" b="1" dirty="0">
                <a:solidFill>
                  <a:srgbClr val="FF0000"/>
                </a:solidFill>
                <a:ea typeface="+mn-lt"/>
                <a:cs typeface="+mn-lt"/>
              </a:rPr>
              <a:t>, &lt; 25kg – ½ </a:t>
            </a:r>
            <a:r>
              <a:rPr lang="pl-PL" sz="2400" b="1" dirty="0" err="1">
                <a:solidFill>
                  <a:srgbClr val="FF0000"/>
                </a:solidFill>
                <a:ea typeface="+mn-lt"/>
                <a:cs typeface="+mn-lt"/>
              </a:rPr>
              <a:t>amp</a:t>
            </a:r>
            <a:r>
              <a:rPr lang="pl-PL" sz="2400" b="1" dirty="0">
                <a:solidFill>
                  <a:srgbClr val="FF0000"/>
                </a:solidFill>
                <a:ea typeface="+mn-lt"/>
                <a:cs typeface="+mn-lt"/>
              </a:rPr>
              <a:t>)</a:t>
            </a:r>
            <a:endParaRPr lang="pl-PL" sz="2400" dirty="0"/>
          </a:p>
          <a:p>
            <a:pPr>
              <a:lnSpc>
                <a:spcPct val="150000"/>
              </a:lnSpc>
            </a:pPr>
            <a:r>
              <a:rPr lang="pl-PL" sz="2400" dirty="0">
                <a:ea typeface="+mn-lt"/>
                <a:cs typeface="+mn-lt"/>
              </a:rPr>
              <a:t>•Wezwij </a:t>
            </a:r>
            <a:r>
              <a:rPr lang="pl-PL" sz="2400" b="1" dirty="0">
                <a:solidFill>
                  <a:srgbClr val="FF0000"/>
                </a:solidFill>
                <a:ea typeface="+mn-lt"/>
                <a:cs typeface="+mn-lt"/>
              </a:rPr>
              <a:t>POGOTOWIE RATUNKOWE</a:t>
            </a:r>
            <a:endParaRPr lang="pl-PL" sz="2400" dirty="0">
              <a:solidFill>
                <a:srgbClr val="FF0000"/>
              </a:solidFill>
            </a:endParaRPr>
          </a:p>
          <a:p>
            <a:pPr>
              <a:lnSpc>
                <a:spcPct val="110000"/>
              </a:lnSpc>
            </a:pPr>
            <a:endParaRPr lang="pl-PL" sz="1400" dirty="0"/>
          </a:p>
        </p:txBody>
      </p:sp>
      <p:pic>
        <p:nvPicPr>
          <p:cNvPr id="7" name="Obraz 7" descr="Obraz zawierający tekst&#10;&#10;Opis wygenerowany automatycznie">
            <a:extLst>
              <a:ext uri="{FF2B5EF4-FFF2-40B4-BE49-F238E27FC236}">
                <a16:creationId xmlns:a16="http://schemas.microsoft.com/office/drawing/2014/main" id="{FBD215E8-B25D-4FA4-AB6E-C1989FD971AC}"/>
              </a:ext>
            </a:extLst>
          </p:cNvPr>
          <p:cNvPicPr>
            <a:picLocks noChangeAspect="1"/>
          </p:cNvPicPr>
          <p:nvPr/>
        </p:nvPicPr>
        <p:blipFill>
          <a:blip r:embed="rId2"/>
          <a:stretch>
            <a:fillRect/>
          </a:stretch>
        </p:blipFill>
        <p:spPr>
          <a:xfrm>
            <a:off x="8134085" y="1252237"/>
            <a:ext cx="3380959" cy="2575969"/>
          </a:xfrm>
          <a:prstGeom prst="rect">
            <a:avLst/>
          </a:prstGeom>
        </p:spPr>
      </p:pic>
      <p:pic>
        <p:nvPicPr>
          <p:cNvPr id="8" name="Obraz 8">
            <a:extLst>
              <a:ext uri="{FF2B5EF4-FFF2-40B4-BE49-F238E27FC236}">
                <a16:creationId xmlns:a16="http://schemas.microsoft.com/office/drawing/2014/main" id="{F6CCBC21-B343-4616-8EE8-80BF99FBBC5E}"/>
              </a:ext>
            </a:extLst>
          </p:cNvPr>
          <p:cNvPicPr>
            <a:picLocks noChangeAspect="1"/>
          </p:cNvPicPr>
          <p:nvPr/>
        </p:nvPicPr>
        <p:blipFill>
          <a:blip r:embed="rId3"/>
          <a:stretch>
            <a:fillRect/>
          </a:stretch>
        </p:blipFill>
        <p:spPr>
          <a:xfrm>
            <a:off x="7742054" y="4036085"/>
            <a:ext cx="4165023" cy="2095056"/>
          </a:xfrm>
          <a:prstGeom prst="rect">
            <a:avLst/>
          </a:prstGeom>
        </p:spPr>
      </p:pic>
    </p:spTree>
    <p:extLst>
      <p:ext uri="{BB962C8B-B14F-4D97-AF65-F5344CB8AC3E}">
        <p14:creationId xmlns:p14="http://schemas.microsoft.com/office/powerpoint/2010/main" val="21579754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useBgFill="1">
        <p:nvSpPr>
          <p:cNvPr id="498" name="Rectangle 8">
            <a:extLst>
              <a:ext uri="{C183D7F6-B498-43B3-948B-1728B52AA6E4}">
                <adec:decorative xmlns:adec="http://schemas.microsoft.com/office/drawing/2017/decorative" val="1"/>
              </a:ext>
            </a:extLst>
          </p:cNvPr>
          <p:cNvSpPr/>
          <p:nvPr/>
        </p:nvSpPr>
        <p:spPr>
          <a:xfrm>
            <a:off x="477000" y="683440"/>
            <a:ext cx="11237400" cy="589716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sz="1800" b="0" strike="noStrike" spc="-1" dirty="0">
              <a:solidFill>
                <a:schemeClr val="lt1"/>
              </a:solidFill>
              <a:latin typeface="Franklin Gothic Book"/>
            </a:endParaRPr>
          </a:p>
        </p:txBody>
      </p:sp>
      <p:pic>
        <p:nvPicPr>
          <p:cNvPr id="499" name="Obraz 2"/>
          <p:cNvPicPr/>
          <p:nvPr/>
        </p:nvPicPr>
        <p:blipFill>
          <a:blip r:embed="rId2"/>
          <a:stretch/>
        </p:blipFill>
        <p:spPr>
          <a:xfrm>
            <a:off x="788940" y="1072080"/>
            <a:ext cx="10593720" cy="4713840"/>
          </a:xfrm>
          <a:prstGeom prst="rect">
            <a:avLst/>
          </a:prstGeom>
          <a:ln w="0">
            <a:noFill/>
          </a:ln>
        </p:spPr>
      </p:pic>
      <p:sp>
        <p:nvSpPr>
          <p:cNvPr id="500" name="pole tekstowe 2"/>
          <p:cNvSpPr/>
          <p:nvPr/>
        </p:nvSpPr>
        <p:spPr>
          <a:xfrm>
            <a:off x="1278720" y="4134600"/>
            <a:ext cx="2464200" cy="118692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horzOverflow="overflow" lIns="90000" tIns="45000" rIns="90000" bIns="45000" numCol="1" spcCol="0" anchor="t">
            <a:spAutoFit/>
          </a:bodyPr>
          <a:lstStyle/>
          <a:p>
            <a:pPr defTabSz="914400">
              <a:lnSpc>
                <a:spcPct val="100000"/>
              </a:lnSpc>
            </a:pPr>
            <a:endParaRPr lang="pl-PL" sz="1800" b="0" strike="noStrike" spc="-1">
              <a:solidFill>
                <a:srgbClr val="000000"/>
              </a:solidFill>
              <a:latin typeface="Arial"/>
            </a:endParaRPr>
          </a:p>
          <a:p>
            <a:pPr defTabSz="914400">
              <a:lnSpc>
                <a:spcPct val="100000"/>
              </a:lnSpc>
            </a:pPr>
            <a:r>
              <a:rPr lang="pl-PL" sz="1800" b="0" strike="noStrike" spc="-1">
                <a:solidFill>
                  <a:schemeClr val="dk1"/>
                </a:solidFill>
                <a:latin typeface="Franklin Gothic Book"/>
              </a:rPr>
              <a:t>Przytrzymać butelkę między palcami, a kciukiem</a:t>
            </a:r>
            <a:endParaRPr lang="pl-PL" sz="1800" b="0" strike="noStrike" spc="-1">
              <a:solidFill>
                <a:srgbClr val="000000"/>
              </a:solidFill>
              <a:latin typeface="Arial"/>
            </a:endParaRPr>
          </a:p>
        </p:txBody>
      </p:sp>
      <p:sp>
        <p:nvSpPr>
          <p:cNvPr id="501" name="pole tekstowe 5"/>
          <p:cNvSpPr/>
          <p:nvPr/>
        </p:nvSpPr>
        <p:spPr>
          <a:xfrm>
            <a:off x="4744440" y="3995640"/>
            <a:ext cx="2682720" cy="118692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horzOverflow="overflow" lIns="90000" tIns="45000" rIns="90000" bIns="45000" numCol="1" spcCol="0" anchor="t">
            <a:spAutoFit/>
          </a:bodyPr>
          <a:lstStyle/>
          <a:p>
            <a:pPr defTabSz="914400">
              <a:lnSpc>
                <a:spcPct val="100000"/>
              </a:lnSpc>
            </a:pPr>
            <a:endParaRPr lang="pl-PL" sz="1800" b="0" strike="noStrike" spc="-1">
              <a:solidFill>
                <a:srgbClr val="000000"/>
              </a:solidFill>
              <a:latin typeface="Arial"/>
            </a:endParaRPr>
          </a:p>
          <a:p>
            <a:pPr defTabSz="914400">
              <a:lnSpc>
                <a:spcPct val="100000"/>
              </a:lnSpc>
            </a:pPr>
            <a:r>
              <a:rPr lang="pl-PL" sz="1800" b="0" strike="noStrike" spc="-1">
                <a:solidFill>
                  <a:schemeClr val="dk1"/>
                </a:solidFill>
                <a:latin typeface="Franklin Gothic Book"/>
              </a:rPr>
              <a:t>Włożyć końcówkę do nostrza, aż palce dotkną ujścia nosa</a:t>
            </a:r>
            <a:endParaRPr lang="pl-PL" sz="1800" b="0" strike="noStrike" spc="-1">
              <a:solidFill>
                <a:srgbClr val="000000"/>
              </a:solidFill>
              <a:latin typeface="Arial"/>
            </a:endParaRPr>
          </a:p>
        </p:txBody>
      </p:sp>
      <p:sp>
        <p:nvSpPr>
          <p:cNvPr id="502" name="pole tekstowe 7"/>
          <p:cNvSpPr/>
          <p:nvPr/>
        </p:nvSpPr>
        <p:spPr>
          <a:xfrm>
            <a:off x="8289360" y="3995640"/>
            <a:ext cx="2762280" cy="118692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horzOverflow="overflow" lIns="90000" tIns="45000" rIns="90000" bIns="45000" numCol="1" spcCol="0" anchor="t">
            <a:spAutoFit/>
          </a:bodyPr>
          <a:lstStyle/>
          <a:p>
            <a:pPr defTabSz="914400">
              <a:lnSpc>
                <a:spcPct val="100000"/>
              </a:lnSpc>
            </a:pPr>
            <a:endParaRPr lang="pl-PL" sz="1800" b="0" strike="noStrike" spc="-1">
              <a:solidFill>
                <a:srgbClr val="000000"/>
              </a:solidFill>
              <a:latin typeface="Arial"/>
            </a:endParaRPr>
          </a:p>
          <a:p>
            <a:pPr defTabSz="914400">
              <a:lnSpc>
                <a:spcPct val="100000"/>
              </a:lnSpc>
            </a:pPr>
            <a:r>
              <a:rPr lang="pl-PL" sz="1800" b="0" strike="noStrike" spc="-1">
                <a:solidFill>
                  <a:schemeClr val="dk1"/>
                </a:solidFill>
                <a:latin typeface="Franklin Gothic Book"/>
              </a:rPr>
              <a:t>Naciśnij tłok</a:t>
            </a:r>
            <a:endParaRPr lang="pl-PL" sz="1800" b="0" strike="noStrike" spc="-1">
              <a:solidFill>
                <a:srgbClr val="000000"/>
              </a:solidFill>
              <a:latin typeface="Arial"/>
            </a:endParaRPr>
          </a:p>
          <a:p>
            <a:pPr defTabSz="914400">
              <a:lnSpc>
                <a:spcPct val="100000"/>
              </a:lnSpc>
            </a:pPr>
            <a:r>
              <a:rPr lang="pl-PL" sz="1800" b="0" strike="noStrike" spc="-1">
                <a:solidFill>
                  <a:schemeClr val="dk1"/>
                </a:solidFill>
                <a:latin typeface="Franklin Gothic Book"/>
              </a:rPr>
              <a:t>Dawka zostaje podana, gdy Zielona Linia zniknie</a:t>
            </a:r>
            <a:endParaRPr lang="pl-PL" sz="1800" b="0" strike="noStrike" spc="-1">
              <a:solidFill>
                <a:srgbClr val="000000"/>
              </a:solidFill>
              <a:latin typeface="Arial"/>
            </a:endParaRPr>
          </a:p>
        </p:txBody>
      </p:sp>
      <p:sp>
        <p:nvSpPr>
          <p:cNvPr id="3" name="pole tekstowe 2">
            <a:extLst>
              <a:ext uri="{FF2B5EF4-FFF2-40B4-BE49-F238E27FC236}">
                <a16:creationId xmlns:a16="http://schemas.microsoft.com/office/drawing/2014/main" id="{CF5A4C48-6DA4-0A88-3D15-73E29FF0B832}"/>
              </a:ext>
            </a:extLst>
          </p:cNvPr>
          <p:cNvSpPr txBox="1"/>
          <p:nvPr/>
        </p:nvSpPr>
        <p:spPr>
          <a:xfrm>
            <a:off x="1828800" y="112843"/>
            <a:ext cx="8204200" cy="959237"/>
          </a:xfrm>
          <a:prstGeom prst="rect">
            <a:avLst/>
          </a:prstGeom>
          <a:noFill/>
        </p:spPr>
        <p:txBody>
          <a:bodyPr wrap="square">
            <a:spAutoFit/>
          </a:body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pl-PL" sz="2800" b="1" i="0" u="none" strike="noStrike" kern="1200" cap="none" spc="0" normalizeH="0" baseline="0" noProof="0" dirty="0">
                <a:ln>
                  <a:noFill/>
                </a:ln>
                <a:solidFill>
                  <a:srgbClr val="FF0000"/>
                </a:solidFill>
                <a:effectLst/>
                <a:uLnTx/>
                <a:uFillTx/>
                <a:latin typeface="Avenir Next LT Pro"/>
                <a:ea typeface="+mn-lt"/>
                <a:cs typeface="+mn-lt"/>
              </a:rPr>
              <a:t>Baqsimi </a:t>
            </a: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pl-PL" sz="2000" b="1" i="0" u="none" strike="noStrike" kern="1200" cap="none" spc="0" normalizeH="0" baseline="0" noProof="0" dirty="0">
                <a:ln>
                  <a:noFill/>
                </a:ln>
                <a:solidFill>
                  <a:srgbClr val="FF0000"/>
                </a:solidFill>
                <a:effectLst/>
                <a:uLnTx/>
                <a:uFillTx/>
                <a:latin typeface="Avenir Next LT Pro"/>
                <a:ea typeface="+mn-lt"/>
                <a:cs typeface="+mn-lt"/>
              </a:rPr>
              <a:t>3mg=1 dawka (&gt;4rż</a:t>
            </a:r>
            <a:endParaRPr lang="pl-PL"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5BAE636-972B-42E9-9554-1E931006D2B3}"/>
              </a:ext>
            </a:extLst>
          </p:cNvPr>
          <p:cNvSpPr>
            <a:spLocks noGrp="1"/>
          </p:cNvSpPr>
          <p:nvPr>
            <p:ph type="title"/>
          </p:nvPr>
        </p:nvSpPr>
        <p:spPr>
          <a:xfrm>
            <a:off x="914401" y="397074"/>
            <a:ext cx="10820397" cy="736374"/>
          </a:xfrm>
        </p:spPr>
        <p:txBody>
          <a:bodyPr anchor="b">
            <a:normAutofit/>
          </a:bodyPr>
          <a:lstStyle/>
          <a:p>
            <a:pPr>
              <a:lnSpc>
                <a:spcPct val="90000"/>
              </a:lnSpc>
            </a:pPr>
            <a:r>
              <a:rPr lang="pl-PL" sz="3700" dirty="0"/>
              <a:t>Wspieranie małego diabetyka</a:t>
            </a:r>
          </a:p>
        </p:txBody>
      </p:sp>
      <p:sp>
        <p:nvSpPr>
          <p:cNvPr id="3" name="Symbol zastępczy zawartości 2">
            <a:extLst>
              <a:ext uri="{FF2B5EF4-FFF2-40B4-BE49-F238E27FC236}">
                <a16:creationId xmlns:a16="http://schemas.microsoft.com/office/drawing/2014/main" id="{F2205FB7-7F99-4B9E-8A16-CB28139BE3FC}"/>
              </a:ext>
            </a:extLst>
          </p:cNvPr>
          <p:cNvSpPr>
            <a:spLocks noGrp="1"/>
          </p:cNvSpPr>
          <p:nvPr>
            <p:ph idx="1"/>
          </p:nvPr>
        </p:nvSpPr>
        <p:spPr>
          <a:xfrm>
            <a:off x="529027" y="1980775"/>
            <a:ext cx="6839711" cy="4224528"/>
          </a:xfrm>
        </p:spPr>
        <p:txBody>
          <a:bodyPr vert="horz" lIns="0" tIns="0" rIns="0" bIns="0" rtlCol="0" anchor="t">
            <a:normAutofit fontScale="77500" lnSpcReduction="20000"/>
          </a:bodyPr>
          <a:lstStyle/>
          <a:p>
            <a:pPr>
              <a:lnSpc>
                <a:spcPct val="110000"/>
              </a:lnSpc>
            </a:pPr>
            <a:r>
              <a:rPr lang="pl-PL" dirty="0">
                <a:ea typeface="+mn-lt"/>
                <a:cs typeface="+mn-lt"/>
              </a:rPr>
              <a:t>Dawajmy dziecku poczucie akceptacji</a:t>
            </a:r>
            <a:endParaRPr lang="pl-PL" dirty="0"/>
          </a:p>
          <a:p>
            <a:pPr>
              <a:lnSpc>
                <a:spcPct val="110000"/>
              </a:lnSpc>
            </a:pPr>
            <a:endParaRPr lang="pl-PL" dirty="0">
              <a:ea typeface="+mn-lt"/>
              <a:cs typeface="+mn-lt"/>
            </a:endParaRPr>
          </a:p>
          <a:p>
            <a:pPr>
              <a:lnSpc>
                <a:spcPct val="110000"/>
              </a:lnSpc>
            </a:pPr>
            <a:r>
              <a:rPr lang="pl-PL" dirty="0">
                <a:ea typeface="+mn-lt"/>
                <a:cs typeface="+mn-lt"/>
              </a:rPr>
              <a:t>Nie określajmy dziecka poprzez chorobę</a:t>
            </a:r>
            <a:endParaRPr lang="pl-PL" dirty="0"/>
          </a:p>
          <a:p>
            <a:pPr>
              <a:lnSpc>
                <a:spcPct val="110000"/>
              </a:lnSpc>
            </a:pPr>
            <a:endParaRPr lang="pl-PL" dirty="0">
              <a:ea typeface="+mn-lt"/>
              <a:cs typeface="+mn-lt"/>
            </a:endParaRPr>
          </a:p>
          <a:p>
            <a:pPr>
              <a:lnSpc>
                <a:spcPct val="110000"/>
              </a:lnSpc>
            </a:pPr>
            <a:r>
              <a:rPr lang="pl-PL" dirty="0">
                <a:ea typeface="+mn-lt"/>
                <a:cs typeface="+mn-lt"/>
              </a:rPr>
              <a:t>Nie budujmy tabu wokół choroby</a:t>
            </a:r>
          </a:p>
          <a:p>
            <a:pPr>
              <a:lnSpc>
                <a:spcPct val="110000"/>
              </a:lnSpc>
            </a:pPr>
            <a:endParaRPr lang="pl-PL" dirty="0">
              <a:ea typeface="+mn-lt"/>
              <a:cs typeface="+mn-lt"/>
            </a:endParaRPr>
          </a:p>
          <a:p>
            <a:pPr>
              <a:lnSpc>
                <a:spcPct val="110000"/>
              </a:lnSpc>
            </a:pPr>
            <a:r>
              <a:rPr lang="pl-PL" dirty="0">
                <a:ea typeface="+mn-lt"/>
                <a:cs typeface="+mn-lt"/>
              </a:rPr>
              <a:t>Poprośmy dziecko o pomoc w zrozumieniu jego choroby</a:t>
            </a:r>
          </a:p>
          <a:p>
            <a:pPr>
              <a:lnSpc>
                <a:spcPct val="110000"/>
              </a:lnSpc>
            </a:pPr>
            <a:endParaRPr lang="pl-PL" dirty="0">
              <a:ea typeface="+mn-lt"/>
              <a:cs typeface="+mn-lt"/>
            </a:endParaRPr>
          </a:p>
          <a:p>
            <a:pPr>
              <a:lnSpc>
                <a:spcPct val="110000"/>
              </a:lnSpc>
            </a:pPr>
            <a:r>
              <a:rPr lang="pl-PL" dirty="0">
                <a:ea typeface="+mn-lt"/>
                <a:cs typeface="+mn-lt"/>
              </a:rPr>
              <a:t>Oferujmy dziecku pomoc w terapii jego choroby</a:t>
            </a:r>
          </a:p>
          <a:p>
            <a:pPr>
              <a:lnSpc>
                <a:spcPct val="110000"/>
              </a:lnSpc>
            </a:pPr>
            <a:endParaRPr lang="pl-PL" sz="1700" dirty="0"/>
          </a:p>
        </p:txBody>
      </p:sp>
      <p:pic>
        <p:nvPicPr>
          <p:cNvPr id="4" name="Obraz 4" descr="Obraz zawierający osoba, wewnątrz, stół, tort&#10;&#10;Opis wygenerowany automatycznie">
            <a:extLst>
              <a:ext uri="{FF2B5EF4-FFF2-40B4-BE49-F238E27FC236}">
                <a16:creationId xmlns:a16="http://schemas.microsoft.com/office/drawing/2014/main" id="{EF1D0B1F-9A48-4FDA-8F24-411476913FFC}"/>
              </a:ext>
            </a:extLst>
          </p:cNvPr>
          <p:cNvPicPr>
            <a:picLocks noChangeAspect="1"/>
          </p:cNvPicPr>
          <p:nvPr/>
        </p:nvPicPr>
        <p:blipFill rotWithShape="1">
          <a:blip r:embed="rId2"/>
          <a:srcRect l="17787" r="27263" b="3"/>
          <a:stretch/>
        </p:blipFill>
        <p:spPr>
          <a:xfrm>
            <a:off x="7646838" y="1980775"/>
            <a:ext cx="3748858" cy="3632824"/>
          </a:xfrm>
          <a:prstGeom prst="rect">
            <a:avLst/>
          </a:prstGeom>
        </p:spPr>
      </p:pic>
    </p:spTree>
    <p:extLst>
      <p:ext uri="{BB962C8B-B14F-4D97-AF65-F5344CB8AC3E}">
        <p14:creationId xmlns:p14="http://schemas.microsoft.com/office/powerpoint/2010/main" val="13384574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913C8B5-3881-4D87-815B-80A72CD33024}"/>
              </a:ext>
            </a:extLst>
          </p:cNvPr>
          <p:cNvSpPr>
            <a:spLocks noGrp="1"/>
          </p:cNvSpPr>
          <p:nvPr>
            <p:ph type="title"/>
          </p:nvPr>
        </p:nvSpPr>
        <p:spPr>
          <a:xfrm>
            <a:off x="1157084" y="374427"/>
            <a:ext cx="10374517" cy="971512"/>
          </a:xfrm>
        </p:spPr>
        <p:txBody>
          <a:bodyPr anchor="ctr">
            <a:normAutofit/>
          </a:bodyPr>
          <a:lstStyle/>
          <a:p>
            <a:r>
              <a:rPr lang="pl-PL" sz="3200" dirty="0"/>
              <a:t>Wspieranie małego diabetyka</a:t>
            </a:r>
          </a:p>
        </p:txBody>
      </p:sp>
      <p:graphicFrame>
        <p:nvGraphicFramePr>
          <p:cNvPr id="27" name="Symbol zastępczy zawartości 2">
            <a:extLst>
              <a:ext uri="{FF2B5EF4-FFF2-40B4-BE49-F238E27FC236}">
                <a16:creationId xmlns:a16="http://schemas.microsoft.com/office/drawing/2014/main" id="{8B8DA77A-C0D1-4BA9-A91F-CBD4B95AE6A8}"/>
              </a:ext>
            </a:extLst>
          </p:cNvPr>
          <p:cNvGraphicFramePr>
            <a:graphicFrameLocks noGrp="1"/>
          </p:cNvGraphicFramePr>
          <p:nvPr>
            <p:ph idx="1"/>
          </p:nvPr>
        </p:nvGraphicFramePr>
        <p:xfrm>
          <a:off x="579474" y="2062715"/>
          <a:ext cx="11033029" cy="41892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427091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8AEF98E-FF40-4B9A-8AE7-41DD69778F5A}"/>
              </a:ext>
            </a:extLst>
          </p:cNvPr>
          <p:cNvSpPr>
            <a:spLocks noGrp="1"/>
          </p:cNvSpPr>
          <p:nvPr>
            <p:ph type="title"/>
          </p:nvPr>
        </p:nvSpPr>
        <p:spPr>
          <a:xfrm>
            <a:off x="838200" y="330200"/>
            <a:ext cx="9258300" cy="1556724"/>
          </a:xfrm>
        </p:spPr>
        <p:txBody>
          <a:bodyPr anchor="b">
            <a:normAutofit/>
          </a:bodyPr>
          <a:lstStyle/>
          <a:p>
            <a:pPr>
              <a:lnSpc>
                <a:spcPct val="90000"/>
              </a:lnSpc>
            </a:pPr>
            <a:r>
              <a:rPr lang="pl-PL" sz="3600" dirty="0">
                <a:solidFill>
                  <a:srgbClr val="C00000"/>
                </a:solidFill>
              </a:rPr>
              <a:t>Dziecko z cukrzycą jest takie samo...</a:t>
            </a:r>
            <a:br>
              <a:rPr lang="pl-PL" sz="3600" dirty="0"/>
            </a:br>
            <a:br>
              <a:rPr lang="pl-PL" sz="3600" dirty="0"/>
            </a:br>
            <a:r>
              <a:rPr lang="pl-PL" sz="2300" dirty="0"/>
              <a:t> </a:t>
            </a:r>
            <a:r>
              <a:rPr lang="pl-PL" sz="2300" dirty="0">
                <a:solidFill>
                  <a:srgbClr val="FF0000"/>
                </a:solidFill>
              </a:rPr>
              <a:t>ale...</a:t>
            </a:r>
          </a:p>
        </p:txBody>
      </p:sp>
      <p:sp>
        <p:nvSpPr>
          <p:cNvPr id="3" name="Symbol zastępczy zawartości 2">
            <a:extLst>
              <a:ext uri="{FF2B5EF4-FFF2-40B4-BE49-F238E27FC236}">
                <a16:creationId xmlns:a16="http://schemas.microsoft.com/office/drawing/2014/main" id="{DD9DAB65-8B95-4E56-96AE-B45B2877E681}"/>
              </a:ext>
            </a:extLst>
          </p:cNvPr>
          <p:cNvSpPr>
            <a:spLocks noGrp="1"/>
          </p:cNvSpPr>
          <p:nvPr>
            <p:ph idx="1"/>
          </p:nvPr>
        </p:nvSpPr>
        <p:spPr>
          <a:xfrm>
            <a:off x="536714" y="2146853"/>
            <a:ext cx="10931385" cy="3782722"/>
          </a:xfrm>
        </p:spPr>
        <p:txBody>
          <a:bodyPr vert="horz" lIns="0" tIns="0" rIns="0" bIns="0" rtlCol="0" anchor="t">
            <a:noAutofit/>
          </a:bodyPr>
          <a:lstStyle/>
          <a:p>
            <a:r>
              <a:rPr lang="pl-PL" sz="2400" dirty="0">
                <a:ea typeface="+mn-lt"/>
                <a:cs typeface="+mn-lt"/>
              </a:rPr>
              <a:t>Może zachowywać się nieadekwatnie do sytuacji </a:t>
            </a:r>
            <a:r>
              <a:rPr lang="pl-PL" sz="2400" dirty="0">
                <a:solidFill>
                  <a:srgbClr val="C00000"/>
                </a:solidFill>
                <a:ea typeface="+mn-lt"/>
                <a:cs typeface="+mn-lt"/>
              </a:rPr>
              <a:t>(hipoglikemia)</a:t>
            </a:r>
            <a:endParaRPr lang="pl-PL" sz="2400" dirty="0">
              <a:solidFill>
                <a:srgbClr val="C00000"/>
              </a:solidFill>
            </a:endParaRPr>
          </a:p>
          <a:p>
            <a:pPr marL="0" indent="0">
              <a:buNone/>
            </a:pPr>
            <a:endParaRPr lang="pl-PL" sz="2400" dirty="0"/>
          </a:p>
          <a:p>
            <a:r>
              <a:rPr lang="pl-PL" sz="2400" dirty="0">
                <a:ea typeface="+mn-lt"/>
                <a:cs typeface="+mn-lt"/>
              </a:rPr>
              <a:t>Może częściej zgłaszać potrzebę wyjścia do toalety </a:t>
            </a:r>
            <a:r>
              <a:rPr lang="pl-PL" sz="2400" dirty="0">
                <a:solidFill>
                  <a:srgbClr val="C00000"/>
                </a:solidFill>
                <a:ea typeface="+mn-lt"/>
                <a:cs typeface="+mn-lt"/>
              </a:rPr>
              <a:t>(hiperglikemia)</a:t>
            </a:r>
            <a:endParaRPr lang="pl-PL" sz="2400" dirty="0">
              <a:solidFill>
                <a:srgbClr val="C00000"/>
              </a:solidFill>
            </a:endParaRPr>
          </a:p>
          <a:p>
            <a:pPr marL="0" indent="0">
              <a:buNone/>
            </a:pPr>
            <a:endParaRPr lang="pl-PL" sz="2400" dirty="0"/>
          </a:p>
          <a:p>
            <a:r>
              <a:rPr lang="pl-PL" sz="2400" dirty="0">
                <a:ea typeface="+mn-lt"/>
                <a:cs typeface="+mn-lt"/>
              </a:rPr>
              <a:t>Bawiąc się zapomina, że ma cukrzycę (odczuwanie hipoglikemii, podjadanie, pomiary glikemii, wyrwanie wkłucia)</a:t>
            </a:r>
            <a:endParaRPr lang="pl-PL" sz="2400" dirty="0"/>
          </a:p>
          <a:p>
            <a:endParaRPr lang="pl-PL" sz="1600" dirty="0"/>
          </a:p>
        </p:txBody>
      </p:sp>
    </p:spTree>
    <p:extLst>
      <p:ext uri="{BB962C8B-B14F-4D97-AF65-F5344CB8AC3E}">
        <p14:creationId xmlns:p14="http://schemas.microsoft.com/office/powerpoint/2010/main" val="33907225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DE2A9F0-10C2-4948-80DC-2B6BAEC64EB3}"/>
              </a:ext>
            </a:extLst>
          </p:cNvPr>
          <p:cNvSpPr>
            <a:spLocks noGrp="1"/>
          </p:cNvSpPr>
          <p:nvPr>
            <p:ph type="title"/>
          </p:nvPr>
        </p:nvSpPr>
        <p:spPr>
          <a:xfrm>
            <a:off x="1371600" y="457200"/>
            <a:ext cx="6242070" cy="1225745"/>
          </a:xfrm>
        </p:spPr>
        <p:txBody>
          <a:bodyPr anchor="b">
            <a:normAutofit/>
          </a:bodyPr>
          <a:lstStyle/>
          <a:p>
            <a:r>
              <a:rPr lang="pl-PL"/>
              <a:t>Zadania szkoły</a:t>
            </a:r>
          </a:p>
        </p:txBody>
      </p:sp>
      <p:sp>
        <p:nvSpPr>
          <p:cNvPr id="3" name="Symbol zastępczy zawartości 2">
            <a:extLst>
              <a:ext uri="{FF2B5EF4-FFF2-40B4-BE49-F238E27FC236}">
                <a16:creationId xmlns:a16="http://schemas.microsoft.com/office/drawing/2014/main" id="{5FCEAD1F-C741-4260-8B3F-7D960C2C7825}"/>
              </a:ext>
            </a:extLst>
          </p:cNvPr>
          <p:cNvSpPr>
            <a:spLocks noGrp="1"/>
          </p:cNvSpPr>
          <p:nvPr>
            <p:ph idx="1"/>
          </p:nvPr>
        </p:nvSpPr>
        <p:spPr>
          <a:xfrm>
            <a:off x="298174" y="2557589"/>
            <a:ext cx="6341462" cy="3064464"/>
          </a:xfrm>
        </p:spPr>
        <p:txBody>
          <a:bodyPr vert="horz" lIns="0" tIns="0" rIns="0" bIns="0" rtlCol="0" anchor="t">
            <a:normAutofit/>
          </a:bodyPr>
          <a:lstStyle/>
          <a:p>
            <a:pPr>
              <a:lnSpc>
                <a:spcPct val="150000"/>
              </a:lnSpc>
            </a:pPr>
            <a:r>
              <a:rPr lang="pl-PL" sz="2400" dirty="0">
                <a:ea typeface="+mn-lt"/>
                <a:cs typeface="+mn-lt"/>
              </a:rPr>
              <a:t>Stworzenie dziecku możliwości uczestniczenia we wszystkich rodzajach aktywności na równi ze zdrowymi rówieśnikami, tak by mogło ono funkcjonować w dobrym samopoczuciu oraz pełnej sprawności fizycznej i intelektualnej</a:t>
            </a:r>
            <a:endParaRPr lang="pl-PL" sz="2400" dirty="0"/>
          </a:p>
        </p:txBody>
      </p:sp>
      <p:pic>
        <p:nvPicPr>
          <p:cNvPr id="4" name="Obraz 4" descr="Obraz zawierający zewnętrzne, droga, trawa, tor&#10;&#10;Opis wygenerowany automatycznie">
            <a:extLst>
              <a:ext uri="{FF2B5EF4-FFF2-40B4-BE49-F238E27FC236}">
                <a16:creationId xmlns:a16="http://schemas.microsoft.com/office/drawing/2014/main" id="{2F13BD13-6BFE-4B61-8B30-52A832CC1F2F}"/>
              </a:ext>
            </a:extLst>
          </p:cNvPr>
          <p:cNvPicPr>
            <a:picLocks noChangeAspect="1"/>
          </p:cNvPicPr>
          <p:nvPr/>
        </p:nvPicPr>
        <p:blipFill rotWithShape="1">
          <a:blip r:embed="rId2"/>
          <a:srcRect l="17752" r="22999" b="1"/>
          <a:stretch/>
        </p:blipFill>
        <p:spPr>
          <a:xfrm>
            <a:off x="7047513" y="975645"/>
            <a:ext cx="4443447" cy="4443447"/>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p:spPr>
      </p:pic>
      <p:sp>
        <p:nvSpPr>
          <p:cNvPr id="5" name="pole tekstowe 4">
            <a:extLst>
              <a:ext uri="{FF2B5EF4-FFF2-40B4-BE49-F238E27FC236}">
                <a16:creationId xmlns:a16="http://schemas.microsoft.com/office/drawing/2014/main" id="{5B52B132-D8E2-41FC-A089-490C8BF57F37}"/>
              </a:ext>
            </a:extLst>
          </p:cNvPr>
          <p:cNvSpPr txBox="1"/>
          <p:nvPr/>
        </p:nvSpPr>
        <p:spPr>
          <a:xfrm>
            <a:off x="8116957" y="59436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a:t>Ministerstwo Zdrowia</a:t>
            </a:r>
            <a:endParaRPr lang="pl-PL" dirty="0"/>
          </a:p>
        </p:txBody>
      </p:sp>
    </p:spTree>
    <p:extLst>
      <p:ext uri="{BB962C8B-B14F-4D97-AF65-F5344CB8AC3E}">
        <p14:creationId xmlns:p14="http://schemas.microsoft.com/office/powerpoint/2010/main" val="16811806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1F06BDBE-F119-4F43-B3CA-FED7792CD6F7}"/>
              </a:ext>
            </a:extLst>
          </p:cNvPr>
          <p:cNvSpPr>
            <a:spLocks noGrp="1"/>
          </p:cNvSpPr>
          <p:nvPr>
            <p:ph idx="1"/>
          </p:nvPr>
        </p:nvSpPr>
        <p:spPr>
          <a:xfrm>
            <a:off x="126267" y="2174942"/>
            <a:ext cx="7991059" cy="3982356"/>
          </a:xfrm>
        </p:spPr>
        <p:txBody>
          <a:bodyPr vert="horz" lIns="0" tIns="0" rIns="0" bIns="0" rtlCol="0" anchor="t">
            <a:noAutofit/>
          </a:bodyPr>
          <a:lstStyle/>
          <a:p>
            <a:pPr>
              <a:lnSpc>
                <a:spcPct val="110000"/>
              </a:lnSpc>
              <a:spcBef>
                <a:spcPts val="0"/>
              </a:spcBef>
            </a:pPr>
            <a:r>
              <a:rPr lang="pl-PL" sz="2000" dirty="0">
                <a:solidFill>
                  <a:srgbClr val="FF0000"/>
                </a:solidFill>
                <a:latin typeface="Arial"/>
                <a:cs typeface="Arial"/>
              </a:rPr>
              <a:t>nauczyciel w swoich działaniach dydaktycznych, wychowawczych i opiekuńczych ma obowiązek kierowania się dobrem uczniów, troską o ich zdrowie,</a:t>
            </a:r>
            <a:r>
              <a:rPr lang="pl-PL" sz="2000" dirty="0">
                <a:solidFill>
                  <a:srgbClr val="FF0000"/>
                </a:solidFill>
                <a:latin typeface="Avenir Next LT Pro"/>
                <a:cs typeface="Arial"/>
              </a:rPr>
              <a:t> </a:t>
            </a:r>
            <a:r>
              <a:rPr lang="pl-PL" sz="2000" dirty="0">
                <a:solidFill>
                  <a:srgbClr val="FF0000"/>
                </a:solidFill>
                <a:latin typeface="Arial"/>
                <a:cs typeface="Arial"/>
              </a:rPr>
              <a:t>z poszanowaniem godności osobistej ucznia. </a:t>
            </a:r>
            <a:endParaRPr lang="pl-PL" sz="2000" dirty="0">
              <a:latin typeface="Arial"/>
              <a:cs typeface="Arial"/>
            </a:endParaRPr>
          </a:p>
          <a:p>
            <a:pPr>
              <a:lnSpc>
                <a:spcPct val="110000"/>
              </a:lnSpc>
            </a:pPr>
            <a:endParaRPr lang="pl-PL" sz="2000" dirty="0"/>
          </a:p>
          <a:p>
            <a:pPr>
              <a:lnSpc>
                <a:spcPct val="110000"/>
              </a:lnSpc>
              <a:spcBef>
                <a:spcPts val="0"/>
              </a:spcBef>
            </a:pPr>
            <a:r>
              <a:rPr lang="pl-PL" sz="2000" dirty="0">
                <a:solidFill>
                  <a:srgbClr val="FF0000"/>
                </a:solidFill>
                <a:latin typeface="Arial"/>
                <a:cs typeface="Arial"/>
              </a:rPr>
              <a:t>nauczyciel zobowiązany jest rzetelnie realizować zadania związane z powierzonym mu stanowiskiem oraz podstawowymi funkcjami szkoły: dydaktyczną, wychowawczą i opiekuńczą.</a:t>
            </a:r>
          </a:p>
          <a:p>
            <a:pPr>
              <a:lnSpc>
                <a:spcPct val="110000"/>
              </a:lnSpc>
              <a:spcBef>
                <a:spcPts val="0"/>
              </a:spcBef>
            </a:pPr>
            <a:endParaRPr lang="pl-PL" sz="2000" dirty="0"/>
          </a:p>
          <a:p>
            <a:pPr>
              <a:lnSpc>
                <a:spcPct val="110000"/>
              </a:lnSpc>
            </a:pPr>
            <a:endParaRPr lang="pl-PL" dirty="0"/>
          </a:p>
        </p:txBody>
      </p:sp>
      <p:pic>
        <p:nvPicPr>
          <p:cNvPr id="4" name="Obraz 3">
            <a:extLst>
              <a:ext uri="{FF2B5EF4-FFF2-40B4-BE49-F238E27FC236}">
                <a16:creationId xmlns:a16="http://schemas.microsoft.com/office/drawing/2014/main" id="{DD9F725B-5907-4060-8BB8-43099A37A744}"/>
              </a:ext>
            </a:extLst>
          </p:cNvPr>
          <p:cNvPicPr>
            <a:picLocks noChangeAspect="1"/>
          </p:cNvPicPr>
          <p:nvPr/>
        </p:nvPicPr>
        <p:blipFill>
          <a:blip r:embed="rId2"/>
          <a:stretch>
            <a:fillRect/>
          </a:stretch>
        </p:blipFill>
        <p:spPr>
          <a:xfrm>
            <a:off x="8117326" y="2062368"/>
            <a:ext cx="4076701" cy="2103752"/>
          </a:xfrm>
          <a:prstGeom prst="rect">
            <a:avLst/>
          </a:prstGeom>
        </p:spPr>
      </p:pic>
    </p:spTree>
    <p:extLst>
      <p:ext uri="{BB962C8B-B14F-4D97-AF65-F5344CB8AC3E}">
        <p14:creationId xmlns:p14="http://schemas.microsoft.com/office/powerpoint/2010/main" val="1559733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AutoShape 2"/>
          <p:cNvSpPr/>
          <p:nvPr/>
        </p:nvSpPr>
        <p:spPr>
          <a:xfrm>
            <a:off x="1679400" y="-144360"/>
            <a:ext cx="304200" cy="304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endParaRPr lang="pl-PL" sz="1800" b="0" strike="noStrike" spc="-1">
              <a:solidFill>
                <a:schemeClr val="dk1"/>
              </a:solidFill>
              <a:latin typeface="Trebuchet MS"/>
            </a:endParaRPr>
          </a:p>
        </p:txBody>
      </p:sp>
      <p:sp>
        <p:nvSpPr>
          <p:cNvPr id="264" name="PlaceHolder 1"/>
          <p:cNvSpPr>
            <a:spLocks noGrp="1"/>
          </p:cNvSpPr>
          <p:nvPr>
            <p:ph/>
          </p:nvPr>
        </p:nvSpPr>
        <p:spPr>
          <a:xfrm>
            <a:off x="197280" y="1953000"/>
            <a:ext cx="5162760" cy="4456440"/>
          </a:xfrm>
          <a:prstGeom prst="rect">
            <a:avLst/>
          </a:prstGeom>
          <a:noFill/>
          <a:ln w="0">
            <a:noFill/>
          </a:ln>
        </p:spPr>
        <p:txBody>
          <a:bodyPr lIns="0" tIns="0" rIns="0" bIns="0" anchor="t">
            <a:normAutofit fontScale="79999" lnSpcReduction="10000"/>
          </a:bodyPr>
          <a:lstStyle/>
          <a:p>
            <a:pPr marL="384120" lvl="1" indent="-182880" defTabSz="914400">
              <a:lnSpc>
                <a:spcPct val="150000"/>
              </a:lnSpc>
              <a:spcBef>
                <a:spcPts val="201"/>
              </a:spcBef>
              <a:spcAft>
                <a:spcPts val="400"/>
              </a:spcAft>
              <a:buClr>
                <a:srgbClr val="FF0000"/>
              </a:buClr>
              <a:buFont typeface="Calibri"/>
              <a:buChar char="◦"/>
            </a:pPr>
            <a:r>
              <a:rPr lang="pl-PL" sz="2900" b="1" strike="noStrike" spc="-1">
                <a:solidFill>
                  <a:srgbClr val="FF0000"/>
                </a:solidFill>
                <a:latin typeface="Franklin Gothic Book"/>
              </a:rPr>
              <a:t>zwiększone pragnienie</a:t>
            </a:r>
            <a:endParaRPr lang="pl-PL" sz="2900" b="0" strike="noStrike" spc="-1">
              <a:solidFill>
                <a:srgbClr val="000000"/>
              </a:solidFill>
              <a:latin typeface="Arial"/>
            </a:endParaRPr>
          </a:p>
          <a:p>
            <a:pPr marL="384120" lvl="1" indent="-182880" defTabSz="914400">
              <a:lnSpc>
                <a:spcPct val="150000"/>
              </a:lnSpc>
              <a:spcBef>
                <a:spcPts val="201"/>
              </a:spcBef>
              <a:spcAft>
                <a:spcPts val="400"/>
              </a:spcAft>
              <a:buClr>
                <a:srgbClr val="FF0000"/>
              </a:buClr>
              <a:buFont typeface="Calibri"/>
              <a:buChar char="◦"/>
            </a:pPr>
            <a:r>
              <a:rPr lang="pl-PL" sz="2900" b="1" strike="noStrike" spc="-1">
                <a:solidFill>
                  <a:srgbClr val="FF0000"/>
                </a:solidFill>
                <a:latin typeface="Franklin Gothic Book"/>
              </a:rPr>
              <a:t>częste oddawanie</a:t>
            </a:r>
            <a:r>
              <a:rPr lang="pl-PL" sz="2900" b="0" strike="noStrike" spc="-1">
                <a:solidFill>
                  <a:schemeClr val="dk1">
                    <a:lumMod val="75000"/>
                    <a:lumOff val="25000"/>
                  </a:schemeClr>
                </a:solidFill>
                <a:latin typeface="Franklin Gothic Book"/>
              </a:rPr>
              <a:t> </a:t>
            </a:r>
            <a:r>
              <a:rPr lang="pl-PL" sz="2900" b="1" strike="noStrike" spc="-1">
                <a:solidFill>
                  <a:srgbClr val="FF0000"/>
                </a:solidFill>
                <a:latin typeface="Franklin Gothic Book"/>
              </a:rPr>
              <a:t>dużej ilości moczu</a:t>
            </a:r>
            <a:endParaRPr lang="pl-PL" sz="2900" b="0" strike="noStrike" spc="-1">
              <a:solidFill>
                <a:srgbClr val="000000"/>
              </a:solidFill>
              <a:latin typeface="Arial"/>
            </a:endParaRPr>
          </a:p>
          <a:p>
            <a:pPr marL="384120" lvl="1" indent="-182880" defTabSz="914400">
              <a:lnSpc>
                <a:spcPct val="150000"/>
              </a:lnSpc>
              <a:spcBef>
                <a:spcPts val="201"/>
              </a:spcBef>
              <a:spcAft>
                <a:spcPts val="400"/>
              </a:spcAft>
              <a:buClr>
                <a:srgbClr val="FF0000"/>
              </a:buClr>
              <a:buFont typeface="Calibri"/>
              <a:buChar char="◦"/>
            </a:pPr>
            <a:r>
              <a:rPr lang="pl-PL" sz="2900" b="1" strike="noStrike" spc="-1">
                <a:solidFill>
                  <a:srgbClr val="FF0000"/>
                </a:solidFill>
                <a:latin typeface="Franklin Gothic Book"/>
              </a:rPr>
              <a:t>moczenie nocne</a:t>
            </a:r>
            <a:endParaRPr lang="pl-PL" sz="2900" b="0" strike="noStrike" spc="-1">
              <a:solidFill>
                <a:srgbClr val="000000"/>
              </a:solidFill>
              <a:latin typeface="Arial"/>
            </a:endParaRPr>
          </a:p>
          <a:p>
            <a:pPr marL="384120" lvl="1" indent="-182880" defTabSz="914400">
              <a:lnSpc>
                <a:spcPct val="150000"/>
              </a:lnSpc>
              <a:spcBef>
                <a:spcPts val="201"/>
              </a:spcBef>
              <a:spcAft>
                <a:spcPts val="400"/>
              </a:spcAft>
              <a:buClr>
                <a:srgbClr val="FF0000"/>
              </a:buClr>
              <a:buFont typeface="Calibri"/>
              <a:buChar char="◦"/>
            </a:pPr>
            <a:r>
              <a:rPr lang="pl-PL" sz="2900" b="1" strike="noStrike" spc="-1">
                <a:solidFill>
                  <a:srgbClr val="FF0000"/>
                </a:solidFill>
                <a:latin typeface="Franklin Gothic Book"/>
              </a:rPr>
              <a:t>chudnięcie</a:t>
            </a:r>
            <a:endParaRPr lang="pl-PL" sz="2900" b="0" strike="noStrike" spc="-1">
              <a:solidFill>
                <a:srgbClr val="000000"/>
              </a:solidFill>
              <a:latin typeface="Arial"/>
            </a:endParaRPr>
          </a:p>
          <a:p>
            <a:pPr marL="291960" indent="0" defTabSz="914400">
              <a:lnSpc>
                <a:spcPct val="150000"/>
              </a:lnSpc>
              <a:spcBef>
                <a:spcPts val="201"/>
              </a:spcBef>
              <a:spcAft>
                <a:spcPts val="400"/>
              </a:spcAft>
              <a:buNone/>
              <a:tabLst>
                <a:tab pos="0" algn="l"/>
              </a:tabLst>
            </a:pPr>
            <a:endParaRPr lang="pl-PL" sz="2900" b="0" strike="noStrike" spc="-1">
              <a:solidFill>
                <a:srgbClr val="000000"/>
              </a:solidFill>
              <a:latin typeface="Arial"/>
            </a:endParaRPr>
          </a:p>
          <a:p>
            <a:pPr marL="384120" lvl="1" indent="-182880" defTabSz="914400">
              <a:lnSpc>
                <a:spcPct val="150000"/>
              </a:lnSpc>
              <a:spcBef>
                <a:spcPts val="201"/>
              </a:spcBef>
              <a:spcAft>
                <a:spcPts val="400"/>
              </a:spcAft>
              <a:buClr>
                <a:srgbClr val="243641"/>
              </a:buClr>
              <a:buFont typeface="Calibri"/>
              <a:buChar char="◦"/>
              <a:tabLst>
                <a:tab pos="0" algn="l"/>
              </a:tabLst>
            </a:pPr>
            <a:r>
              <a:rPr lang="pl-PL" sz="2900" b="0" strike="noStrike" spc="-1">
                <a:solidFill>
                  <a:schemeClr val="dk2"/>
                </a:solidFill>
                <a:latin typeface="Franklin Gothic Book"/>
              </a:rPr>
              <a:t>skurcze w nogach</a:t>
            </a:r>
            <a:endParaRPr lang="pl-PL" sz="2900" b="0" strike="noStrike" spc="-1">
              <a:solidFill>
                <a:srgbClr val="000000"/>
              </a:solidFill>
              <a:latin typeface="Arial"/>
            </a:endParaRPr>
          </a:p>
          <a:p>
            <a:pPr marL="384120" lvl="1" indent="-182880" defTabSz="914400">
              <a:lnSpc>
                <a:spcPct val="150000"/>
              </a:lnSpc>
              <a:spcBef>
                <a:spcPts val="201"/>
              </a:spcBef>
              <a:spcAft>
                <a:spcPts val="400"/>
              </a:spcAft>
              <a:buClr>
                <a:srgbClr val="243641"/>
              </a:buClr>
              <a:buFont typeface="Calibri"/>
              <a:buChar char="◦"/>
              <a:tabLst>
                <a:tab pos="0" algn="l"/>
              </a:tabLst>
            </a:pPr>
            <a:r>
              <a:rPr lang="pl-PL" sz="2900" b="0" strike="noStrike" spc="-1">
                <a:solidFill>
                  <a:schemeClr val="dk2"/>
                </a:solidFill>
                <a:latin typeface="Franklin Gothic Book"/>
              </a:rPr>
              <a:t>zakażenia drożdżakami </a:t>
            </a:r>
            <a:endParaRPr lang="pl-PL" sz="2900" b="0" strike="noStrike" spc="-1">
              <a:solidFill>
                <a:srgbClr val="000000"/>
              </a:solidFill>
              <a:latin typeface="Arial"/>
            </a:endParaRPr>
          </a:p>
          <a:p>
            <a:pPr marL="384120" lvl="1" indent="-182880" defTabSz="914400">
              <a:lnSpc>
                <a:spcPct val="150000"/>
              </a:lnSpc>
              <a:spcBef>
                <a:spcPts val="201"/>
              </a:spcBef>
              <a:spcAft>
                <a:spcPts val="400"/>
              </a:spcAft>
              <a:buClr>
                <a:srgbClr val="FF0000"/>
              </a:buClr>
              <a:buFont typeface="Calibri"/>
              <a:buChar char="◦"/>
              <a:tabLst>
                <a:tab pos="0" algn="l"/>
              </a:tabLst>
            </a:pPr>
            <a:r>
              <a:rPr lang="pl-PL" sz="2900" b="1" strike="noStrike" spc="-1">
                <a:solidFill>
                  <a:srgbClr val="FF0000"/>
                </a:solidFill>
                <a:latin typeface="Franklin Gothic Book"/>
              </a:rPr>
              <a:t>ogólne osłabienie</a:t>
            </a:r>
            <a:r>
              <a:rPr lang="pl-PL" sz="2900" b="0" strike="noStrike" spc="-1">
                <a:solidFill>
                  <a:schemeClr val="lt2">
                    <a:lumMod val="10000"/>
                  </a:schemeClr>
                </a:solidFill>
                <a:latin typeface="Franklin Gothic Book"/>
              </a:rPr>
              <a:t>      </a:t>
            </a:r>
            <a:endParaRPr lang="pl-PL" sz="2900" b="0" strike="noStrike" spc="-1">
              <a:solidFill>
                <a:srgbClr val="000000"/>
              </a:solidFill>
              <a:latin typeface="Arial"/>
            </a:endParaRPr>
          </a:p>
        </p:txBody>
      </p:sp>
      <p:sp>
        <p:nvSpPr>
          <p:cNvPr id="265" name="PlaceHolder 2"/>
          <p:cNvSpPr>
            <a:spLocks noGrp="1"/>
          </p:cNvSpPr>
          <p:nvPr>
            <p:ph/>
          </p:nvPr>
        </p:nvSpPr>
        <p:spPr>
          <a:xfrm>
            <a:off x="7146720" y="1956600"/>
            <a:ext cx="4761000" cy="4317840"/>
          </a:xfrm>
          <a:prstGeom prst="rect">
            <a:avLst/>
          </a:prstGeom>
          <a:noFill/>
          <a:ln w="0">
            <a:noFill/>
          </a:ln>
        </p:spPr>
        <p:txBody>
          <a:bodyPr lIns="0" tIns="0" rIns="0" bIns="0" anchor="t">
            <a:noAutofit/>
          </a:bodyPr>
          <a:lstStyle/>
          <a:p>
            <a:pPr marL="384120" lvl="1" indent="-182880" defTabSz="914400">
              <a:lnSpc>
                <a:spcPct val="150000"/>
              </a:lnSpc>
              <a:spcBef>
                <a:spcPts val="201"/>
              </a:spcBef>
              <a:spcAft>
                <a:spcPts val="400"/>
              </a:spcAft>
              <a:buClr>
                <a:srgbClr val="FF0000"/>
              </a:buClr>
              <a:buFont typeface="Calibri"/>
              <a:buChar char="◦"/>
            </a:pPr>
            <a:r>
              <a:rPr lang="pl-PL" sz="1800" b="1" strike="noStrike" spc="-1">
                <a:solidFill>
                  <a:srgbClr val="FF0000"/>
                </a:solidFill>
                <a:latin typeface="Franklin Gothic Book"/>
              </a:rPr>
              <a:t>Nudności</a:t>
            </a:r>
            <a:endParaRPr lang="pl-PL" sz="1800" b="0" strike="noStrike" spc="-1">
              <a:solidFill>
                <a:srgbClr val="000000"/>
              </a:solidFill>
              <a:latin typeface="Arial"/>
            </a:endParaRPr>
          </a:p>
          <a:p>
            <a:pPr marL="384120" lvl="1" indent="-182880" defTabSz="914400">
              <a:lnSpc>
                <a:spcPct val="150000"/>
              </a:lnSpc>
              <a:spcBef>
                <a:spcPts val="201"/>
              </a:spcBef>
              <a:spcAft>
                <a:spcPts val="400"/>
              </a:spcAft>
              <a:buClr>
                <a:srgbClr val="FF0000"/>
              </a:buClr>
              <a:buFont typeface="Calibri"/>
              <a:buChar char="◦"/>
            </a:pPr>
            <a:r>
              <a:rPr lang="pl-PL" sz="1800" b="1" strike="noStrike" spc="-1">
                <a:solidFill>
                  <a:srgbClr val="FF0000"/>
                </a:solidFill>
                <a:latin typeface="Franklin Gothic Book"/>
              </a:rPr>
              <a:t>Wymioty</a:t>
            </a:r>
            <a:endParaRPr lang="pl-PL" sz="1800" b="0" strike="noStrike" spc="-1">
              <a:solidFill>
                <a:srgbClr val="000000"/>
              </a:solidFill>
              <a:latin typeface="Arial"/>
            </a:endParaRPr>
          </a:p>
          <a:p>
            <a:pPr marL="384120" lvl="1" indent="-182880" defTabSz="914400">
              <a:lnSpc>
                <a:spcPct val="150000"/>
              </a:lnSpc>
              <a:spcBef>
                <a:spcPts val="201"/>
              </a:spcBef>
              <a:spcAft>
                <a:spcPts val="400"/>
              </a:spcAft>
              <a:buClr>
                <a:srgbClr val="FF0000"/>
              </a:buClr>
              <a:buFont typeface="Calibri"/>
              <a:buChar char="◦"/>
            </a:pPr>
            <a:r>
              <a:rPr lang="pl-PL" sz="1800" b="1" strike="noStrike" spc="-1">
                <a:solidFill>
                  <a:srgbClr val="FF0000"/>
                </a:solidFill>
                <a:latin typeface="Franklin Gothic Book"/>
              </a:rPr>
              <a:t>Ból brzucha</a:t>
            </a:r>
            <a:endParaRPr lang="pl-PL" sz="1800" b="0" strike="noStrike" spc="-1">
              <a:solidFill>
                <a:srgbClr val="000000"/>
              </a:solidFill>
              <a:latin typeface="Arial"/>
            </a:endParaRPr>
          </a:p>
          <a:p>
            <a:pPr marL="291960" indent="0" defTabSz="914400">
              <a:lnSpc>
                <a:spcPct val="150000"/>
              </a:lnSpc>
              <a:spcBef>
                <a:spcPts val="201"/>
              </a:spcBef>
              <a:spcAft>
                <a:spcPts val="400"/>
              </a:spcAft>
              <a:buNone/>
              <a:tabLst>
                <a:tab pos="0" algn="l"/>
              </a:tabLst>
            </a:pPr>
            <a:endParaRPr lang="pl-PL" sz="1800" b="0" strike="noStrike" spc="-1">
              <a:solidFill>
                <a:srgbClr val="000000"/>
              </a:solidFill>
              <a:latin typeface="Arial"/>
            </a:endParaRPr>
          </a:p>
          <a:p>
            <a:pPr marL="384120" lvl="1" indent="-182880" defTabSz="914400">
              <a:lnSpc>
                <a:spcPct val="150000"/>
              </a:lnSpc>
              <a:spcBef>
                <a:spcPts val="201"/>
              </a:spcBef>
              <a:spcAft>
                <a:spcPts val="400"/>
              </a:spcAft>
              <a:buClr>
                <a:srgbClr val="243641"/>
              </a:buClr>
              <a:buFont typeface="Calibri"/>
              <a:buChar char="◦"/>
              <a:tabLst>
                <a:tab pos="0" algn="l"/>
              </a:tabLst>
            </a:pPr>
            <a:r>
              <a:rPr lang="pl-PL" sz="1800" b="0" strike="noStrike" spc="-1">
                <a:solidFill>
                  <a:schemeClr val="dk2"/>
                </a:solidFill>
                <a:latin typeface="Franklin Gothic Book"/>
              </a:rPr>
              <a:t>odwodnienie</a:t>
            </a:r>
            <a:endParaRPr lang="pl-PL" sz="1800" b="0" strike="noStrike" spc="-1">
              <a:solidFill>
                <a:srgbClr val="000000"/>
              </a:solidFill>
              <a:latin typeface="Arial"/>
            </a:endParaRPr>
          </a:p>
          <a:p>
            <a:pPr marL="384120" lvl="1" indent="-182880" defTabSz="914400">
              <a:lnSpc>
                <a:spcPct val="150000"/>
              </a:lnSpc>
              <a:spcBef>
                <a:spcPts val="201"/>
              </a:spcBef>
              <a:spcAft>
                <a:spcPts val="400"/>
              </a:spcAft>
              <a:buClr>
                <a:srgbClr val="243641"/>
              </a:buClr>
              <a:buFont typeface="Calibri"/>
              <a:buChar char="◦"/>
              <a:tabLst>
                <a:tab pos="0" algn="l"/>
              </a:tabLst>
            </a:pPr>
            <a:r>
              <a:rPr lang="pl-PL" sz="1800" b="0" strike="noStrike" spc="-1">
                <a:solidFill>
                  <a:schemeClr val="dk2"/>
                </a:solidFill>
                <a:latin typeface="Franklin Gothic Book"/>
              </a:rPr>
              <a:t>przyspieszony, pogłębiony oddech</a:t>
            </a:r>
            <a:endParaRPr lang="pl-PL" sz="1800" b="0" strike="noStrike" spc="-1">
              <a:solidFill>
                <a:srgbClr val="000000"/>
              </a:solidFill>
              <a:latin typeface="Arial"/>
            </a:endParaRPr>
          </a:p>
          <a:p>
            <a:pPr marL="384120" lvl="1" indent="-182880" defTabSz="914400">
              <a:lnSpc>
                <a:spcPct val="150000"/>
              </a:lnSpc>
              <a:spcBef>
                <a:spcPts val="201"/>
              </a:spcBef>
              <a:spcAft>
                <a:spcPts val="400"/>
              </a:spcAft>
              <a:buClr>
                <a:srgbClr val="243641"/>
              </a:buClr>
              <a:buFont typeface="Calibri"/>
              <a:buChar char="◦"/>
              <a:tabLst>
                <a:tab pos="0" algn="l"/>
              </a:tabLst>
            </a:pPr>
            <a:r>
              <a:rPr lang="pl-PL" sz="1800" b="0" strike="noStrike" spc="-1">
                <a:solidFill>
                  <a:schemeClr val="dk2"/>
                </a:solidFill>
                <a:latin typeface="Franklin Gothic Book"/>
              </a:rPr>
              <a:t>zapach acetonu z ust</a:t>
            </a:r>
            <a:endParaRPr lang="pl-PL" sz="1800" b="0" strike="noStrike" spc="-1">
              <a:solidFill>
                <a:srgbClr val="000000"/>
              </a:solidFill>
              <a:latin typeface="Arial"/>
            </a:endParaRPr>
          </a:p>
          <a:p>
            <a:pPr marL="384120" lvl="1" indent="-182880" defTabSz="914400">
              <a:lnSpc>
                <a:spcPct val="150000"/>
              </a:lnSpc>
              <a:spcBef>
                <a:spcPts val="201"/>
              </a:spcBef>
              <a:spcAft>
                <a:spcPts val="400"/>
              </a:spcAft>
              <a:buClr>
                <a:srgbClr val="243641"/>
              </a:buClr>
              <a:buFont typeface="Calibri"/>
              <a:buChar char="◦"/>
              <a:tabLst>
                <a:tab pos="0" algn="l"/>
              </a:tabLst>
            </a:pPr>
            <a:r>
              <a:rPr lang="pl-PL" sz="1800" b="0" strike="noStrike" spc="-1">
                <a:solidFill>
                  <a:schemeClr val="dk2"/>
                </a:solidFill>
                <a:latin typeface="Franklin Gothic Book"/>
              </a:rPr>
              <a:t>zaburzenia świadomości</a:t>
            </a:r>
            <a:endParaRPr lang="pl-PL" sz="1800" b="0" strike="noStrike" spc="-1">
              <a:solidFill>
                <a:srgbClr val="000000"/>
              </a:solidFill>
              <a:latin typeface="Arial"/>
            </a:endParaRPr>
          </a:p>
          <a:p>
            <a:pPr marL="384120" lvl="1" indent="-182880" defTabSz="914400">
              <a:lnSpc>
                <a:spcPct val="150000"/>
              </a:lnSpc>
              <a:spcBef>
                <a:spcPts val="201"/>
              </a:spcBef>
              <a:spcAft>
                <a:spcPts val="400"/>
              </a:spcAft>
              <a:buClr>
                <a:srgbClr val="243641"/>
              </a:buClr>
              <a:buFont typeface="Calibri"/>
              <a:buChar char="◦"/>
              <a:tabLst>
                <a:tab pos="0" algn="l"/>
              </a:tabLst>
            </a:pPr>
            <a:r>
              <a:rPr lang="pl-PL" sz="1800" b="0" strike="noStrike" spc="-1">
                <a:solidFill>
                  <a:schemeClr val="dk2"/>
                </a:solidFill>
                <a:latin typeface="Franklin Gothic Book"/>
              </a:rPr>
              <a:t>śpiączka cukrzycowa</a:t>
            </a:r>
            <a:endParaRPr lang="pl-PL" sz="1800" b="0" strike="noStrike" spc="-1">
              <a:solidFill>
                <a:srgbClr val="000000"/>
              </a:solidFill>
              <a:latin typeface="Arial"/>
            </a:endParaRPr>
          </a:p>
        </p:txBody>
      </p:sp>
      <p:sp>
        <p:nvSpPr>
          <p:cNvPr id="266" name="PlaceHolder 3"/>
          <p:cNvSpPr>
            <a:spLocks noGrp="1"/>
          </p:cNvSpPr>
          <p:nvPr>
            <p:ph/>
          </p:nvPr>
        </p:nvSpPr>
        <p:spPr>
          <a:xfrm>
            <a:off x="804240" y="1322280"/>
            <a:ext cx="3564720" cy="456480"/>
          </a:xfrm>
          <a:prstGeom prst="rect">
            <a:avLst/>
          </a:prstGeom>
          <a:noFill/>
          <a:ln w="0">
            <a:noFill/>
          </a:ln>
        </p:spPr>
        <p:txBody>
          <a:bodyPr lIns="0" tIns="0" rIns="0" bIns="0" anchor="t">
            <a:normAutofit/>
          </a:bodyPr>
          <a:lstStyle/>
          <a:p>
            <a:pPr marL="82440" indent="0" defTabSz="914400">
              <a:lnSpc>
                <a:spcPct val="110000"/>
              </a:lnSpc>
              <a:spcBef>
                <a:spcPts val="1199"/>
              </a:spcBef>
              <a:spcAft>
                <a:spcPts val="201"/>
              </a:spcAft>
              <a:buNone/>
              <a:tabLst>
                <a:tab pos="0" algn="l"/>
              </a:tabLst>
            </a:pPr>
            <a:r>
              <a:rPr lang="pl-PL" sz="2400" b="1" strike="noStrike" spc="-1">
                <a:solidFill>
                  <a:schemeClr val="dk1">
                    <a:lumMod val="75000"/>
                    <a:lumOff val="25000"/>
                  </a:schemeClr>
                </a:solidFill>
                <a:latin typeface="Franklin Gothic Book"/>
              </a:rPr>
              <a:t>Objawy początkowe</a:t>
            </a:r>
            <a:endParaRPr lang="pl-PL" sz="2400" b="0" strike="noStrike" spc="-1">
              <a:solidFill>
                <a:srgbClr val="000000"/>
              </a:solidFill>
              <a:latin typeface="Arial"/>
            </a:endParaRPr>
          </a:p>
        </p:txBody>
      </p:sp>
      <p:sp>
        <p:nvSpPr>
          <p:cNvPr id="267" name="PlaceHolder 4"/>
          <p:cNvSpPr>
            <a:spLocks noGrp="1"/>
          </p:cNvSpPr>
          <p:nvPr>
            <p:ph/>
          </p:nvPr>
        </p:nvSpPr>
        <p:spPr>
          <a:xfrm>
            <a:off x="6879600" y="1322280"/>
            <a:ext cx="4284000" cy="456480"/>
          </a:xfrm>
          <a:prstGeom prst="rect">
            <a:avLst/>
          </a:prstGeom>
          <a:noFill/>
          <a:ln w="0">
            <a:noFill/>
          </a:ln>
        </p:spPr>
        <p:txBody>
          <a:bodyPr lIns="0" tIns="0" rIns="0" bIns="0" anchor="t">
            <a:normAutofit fontScale="93333"/>
          </a:bodyPr>
          <a:lstStyle/>
          <a:p>
            <a:pPr marL="82440" indent="0" defTabSz="914400">
              <a:lnSpc>
                <a:spcPct val="110000"/>
              </a:lnSpc>
              <a:spcBef>
                <a:spcPts val="1199"/>
              </a:spcBef>
              <a:spcAft>
                <a:spcPts val="201"/>
              </a:spcAft>
              <a:buNone/>
              <a:tabLst>
                <a:tab pos="0" algn="l"/>
              </a:tabLst>
            </a:pPr>
            <a:r>
              <a:rPr lang="pl-PL" sz="2400" b="1" strike="noStrike" spc="-1">
                <a:solidFill>
                  <a:schemeClr val="dk1">
                    <a:lumMod val="75000"/>
                    <a:lumOff val="25000"/>
                  </a:schemeClr>
                </a:solidFill>
                <a:latin typeface="Franklin Gothic Book"/>
              </a:rPr>
              <a:t>Objawy kwasicy ketonowej</a:t>
            </a:r>
            <a:endParaRPr lang="pl-PL" sz="2400" b="0" strike="noStrike" spc="-1">
              <a:solidFill>
                <a:srgbClr val="000000"/>
              </a:solidFill>
              <a:latin typeface="Arial"/>
            </a:endParaRPr>
          </a:p>
        </p:txBody>
      </p:sp>
      <p:sp>
        <p:nvSpPr>
          <p:cNvPr id="268" name="Prostokąt 6"/>
          <p:cNvSpPr/>
          <p:nvPr/>
        </p:nvSpPr>
        <p:spPr>
          <a:xfrm>
            <a:off x="4340880" y="508680"/>
            <a:ext cx="3428280" cy="5774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pl-PL" sz="3200" b="1" strike="noStrike" spc="-1">
                <a:solidFill>
                  <a:srgbClr val="C00000"/>
                </a:solidFill>
                <a:latin typeface="Trebuchet MS"/>
              </a:rPr>
              <a:t>Objawy cukrzycy</a:t>
            </a:r>
            <a:endParaRPr lang="pl-PL" sz="3200" b="0" strike="noStrike" spc="-1">
              <a:solidFill>
                <a:srgbClr val="000000"/>
              </a:solidFill>
              <a:latin typeface="Arial"/>
            </a:endParaRPr>
          </a:p>
        </p:txBody>
      </p:sp>
      <p:sp>
        <p:nvSpPr>
          <p:cNvPr id="269" name="AutoShape 6"/>
          <p:cNvSpPr/>
          <p:nvPr/>
        </p:nvSpPr>
        <p:spPr>
          <a:xfrm>
            <a:off x="1697040" y="-144360"/>
            <a:ext cx="304200" cy="304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endParaRPr lang="pl-PL" sz="1800" b="0" strike="noStrike" spc="-1">
              <a:solidFill>
                <a:schemeClr val="dk1"/>
              </a:solidFill>
              <a:latin typeface="Verdana"/>
            </a:endParaRPr>
          </a:p>
        </p:txBody>
      </p:sp>
      <p:sp>
        <p:nvSpPr>
          <p:cNvPr id="270" name="AutoShape 8"/>
          <p:cNvSpPr/>
          <p:nvPr/>
        </p:nvSpPr>
        <p:spPr>
          <a:xfrm>
            <a:off x="1849320" y="7920"/>
            <a:ext cx="304200" cy="304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endParaRPr lang="pl-PL" sz="1800" b="0" strike="noStrike" spc="-1">
              <a:solidFill>
                <a:schemeClr val="dk1"/>
              </a:solidFill>
              <a:latin typeface="Verdana"/>
            </a:endParaRPr>
          </a:p>
        </p:txBody>
      </p:sp>
      <p:pic>
        <p:nvPicPr>
          <p:cNvPr id="271" name="Obraz 9"/>
          <p:cNvPicPr/>
          <p:nvPr/>
        </p:nvPicPr>
        <p:blipFill>
          <a:blip r:embed="rId2"/>
          <a:stretch/>
        </p:blipFill>
        <p:spPr>
          <a:xfrm>
            <a:off x="4534920" y="2981520"/>
            <a:ext cx="2343960" cy="3233880"/>
          </a:xfrm>
          <a:prstGeom prst="rect">
            <a:avLst/>
          </a:prstGeom>
          <a:ln w="0">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2" descr="Obraz zawierający tekst&#10;&#10;Opis wygenerowany automatycznie">
            <a:extLst>
              <a:ext uri="{FF2B5EF4-FFF2-40B4-BE49-F238E27FC236}">
                <a16:creationId xmlns:a16="http://schemas.microsoft.com/office/drawing/2014/main" id="{688733B9-1C0E-472A-931C-CAF4AA1B04AF}"/>
              </a:ext>
            </a:extLst>
          </p:cNvPr>
          <p:cNvPicPr>
            <a:picLocks noChangeAspect="1"/>
          </p:cNvPicPr>
          <p:nvPr/>
        </p:nvPicPr>
        <p:blipFill>
          <a:blip r:embed="rId2"/>
          <a:stretch>
            <a:fillRect/>
          </a:stretch>
        </p:blipFill>
        <p:spPr>
          <a:xfrm>
            <a:off x="2239618" y="113846"/>
            <a:ext cx="7891669" cy="6232744"/>
          </a:xfrm>
          <a:prstGeom prst="rect">
            <a:avLst/>
          </a:prstGeom>
        </p:spPr>
      </p:pic>
      <p:sp>
        <p:nvSpPr>
          <p:cNvPr id="3" name="Prostokąt 2">
            <a:extLst>
              <a:ext uri="{FF2B5EF4-FFF2-40B4-BE49-F238E27FC236}">
                <a16:creationId xmlns:a16="http://schemas.microsoft.com/office/drawing/2014/main" id="{9F314876-A8A3-4078-99F0-A7A2ED75B74C}"/>
              </a:ext>
            </a:extLst>
          </p:cNvPr>
          <p:cNvSpPr/>
          <p:nvPr/>
        </p:nvSpPr>
        <p:spPr>
          <a:xfrm>
            <a:off x="2895601" y="3647660"/>
            <a:ext cx="6579703" cy="178904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4689615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6EEE1D6B-6AD1-4DB0-9EB8-A67E7F2E4E21}"/>
              </a:ext>
            </a:extLst>
          </p:cNvPr>
          <p:cNvSpPr>
            <a:spLocks noGrp="1"/>
          </p:cNvSpPr>
          <p:nvPr>
            <p:ph idx="1"/>
          </p:nvPr>
        </p:nvSpPr>
        <p:spPr>
          <a:xfrm>
            <a:off x="326886" y="2122558"/>
            <a:ext cx="9680713" cy="4292047"/>
          </a:xfrm>
        </p:spPr>
        <p:txBody>
          <a:bodyPr vert="horz" lIns="0" tIns="0" rIns="0" bIns="0" rtlCol="0" anchor="t">
            <a:normAutofit/>
          </a:bodyPr>
          <a:lstStyle/>
          <a:p>
            <a:r>
              <a:rPr lang="pl-PL" sz="2400" dirty="0">
                <a:ea typeface="+mn-lt"/>
                <a:cs typeface="+mn-lt"/>
              </a:rPr>
              <a:t>Zapewnia dzieciom odpowiednie warunki pobytu w placówce</a:t>
            </a:r>
            <a:endParaRPr lang="pl-PL" sz="2400" dirty="0"/>
          </a:p>
          <a:p>
            <a:endParaRPr lang="pl-PL" sz="2400" dirty="0">
              <a:ea typeface="+mn-lt"/>
              <a:cs typeface="+mn-lt"/>
            </a:endParaRPr>
          </a:p>
          <a:p>
            <a:r>
              <a:rPr lang="pl-PL" sz="2400" dirty="0">
                <a:ea typeface="+mn-lt"/>
                <a:cs typeface="+mn-lt"/>
              </a:rPr>
              <a:t>Przygotowuje kadrę, w tym zapewnia jej przeszkolenie</a:t>
            </a:r>
            <a:endParaRPr lang="pl-PL" sz="2400" dirty="0"/>
          </a:p>
          <a:p>
            <a:endParaRPr lang="pl-PL" sz="2400" dirty="0">
              <a:ea typeface="+mn-lt"/>
              <a:cs typeface="+mn-lt"/>
            </a:endParaRPr>
          </a:p>
          <a:p>
            <a:r>
              <a:rPr lang="pl-PL" sz="2400" dirty="0">
                <a:ea typeface="+mn-lt"/>
                <a:cs typeface="+mn-lt"/>
              </a:rPr>
              <a:t>Zapewnia dziecku dostęp do pomocy i wsparcia</a:t>
            </a:r>
            <a:endParaRPr lang="pl-PL" sz="2400" dirty="0"/>
          </a:p>
          <a:p>
            <a:endParaRPr lang="pl-PL" sz="2400" dirty="0">
              <a:ea typeface="+mn-lt"/>
              <a:cs typeface="+mn-lt"/>
            </a:endParaRPr>
          </a:p>
          <a:p>
            <a:r>
              <a:rPr lang="pl-PL" sz="2400" dirty="0">
                <a:ea typeface="+mn-lt"/>
                <a:cs typeface="+mn-lt"/>
              </a:rPr>
              <a:t>Opracowuje procedury postępowania wobec dziecka z cukrzycą typu 1</a:t>
            </a:r>
            <a:endParaRPr lang="pl-PL" sz="2400" dirty="0"/>
          </a:p>
          <a:p>
            <a:endParaRPr lang="pl-PL" dirty="0"/>
          </a:p>
        </p:txBody>
      </p:sp>
      <p:pic>
        <p:nvPicPr>
          <p:cNvPr id="4" name="Obraz 4">
            <a:extLst>
              <a:ext uri="{FF2B5EF4-FFF2-40B4-BE49-F238E27FC236}">
                <a16:creationId xmlns:a16="http://schemas.microsoft.com/office/drawing/2014/main" id="{6893E811-743B-4A6D-9D99-FA482B141ED2}"/>
              </a:ext>
            </a:extLst>
          </p:cNvPr>
          <p:cNvPicPr>
            <a:picLocks noChangeAspect="1"/>
          </p:cNvPicPr>
          <p:nvPr/>
        </p:nvPicPr>
        <p:blipFill>
          <a:blip r:embed="rId2"/>
          <a:stretch>
            <a:fillRect/>
          </a:stretch>
        </p:blipFill>
        <p:spPr>
          <a:xfrm>
            <a:off x="7090283" y="849795"/>
            <a:ext cx="4076701" cy="560546"/>
          </a:xfrm>
          <a:prstGeom prst="rect">
            <a:avLst/>
          </a:prstGeom>
        </p:spPr>
      </p:pic>
    </p:spTree>
    <p:extLst>
      <p:ext uri="{BB962C8B-B14F-4D97-AF65-F5344CB8AC3E}">
        <p14:creationId xmlns:p14="http://schemas.microsoft.com/office/powerpoint/2010/main" val="22590222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B285C90A-1E1C-42E9-8199-AE81C51AD428}"/>
              </a:ext>
            </a:extLst>
          </p:cNvPr>
          <p:cNvSpPr>
            <a:spLocks noGrp="1"/>
          </p:cNvSpPr>
          <p:nvPr>
            <p:ph idx="1"/>
          </p:nvPr>
        </p:nvSpPr>
        <p:spPr>
          <a:xfrm>
            <a:off x="258418" y="2507265"/>
            <a:ext cx="10866782" cy="2750535"/>
          </a:xfrm>
        </p:spPr>
        <p:txBody>
          <a:bodyPr vert="horz" lIns="0" tIns="0" rIns="0" bIns="0" rtlCol="0" anchor="t">
            <a:normAutofit/>
          </a:bodyPr>
          <a:lstStyle/>
          <a:p>
            <a:r>
              <a:rPr lang="pl-PL" sz="2400" dirty="0">
                <a:ea typeface="+mn-lt"/>
                <a:cs typeface="+mn-lt"/>
              </a:rPr>
              <a:t>Przypomina i pomaga dziecku w czynnościach wymaganych w terapii cukrzycy</a:t>
            </a:r>
            <a:endParaRPr lang="pl-PL" sz="2400" dirty="0"/>
          </a:p>
          <a:p>
            <a:endParaRPr lang="pl-PL" sz="2400" dirty="0">
              <a:ea typeface="+mn-lt"/>
              <a:cs typeface="+mn-lt"/>
            </a:endParaRPr>
          </a:p>
          <a:p>
            <a:r>
              <a:rPr lang="pl-PL" sz="2400" dirty="0">
                <a:ea typeface="+mn-lt"/>
                <a:cs typeface="+mn-lt"/>
              </a:rPr>
              <a:t>Przygotowany na postępowanie w sytuacjach nagłych i zagrożenia zdrowia i życia</a:t>
            </a:r>
            <a:endParaRPr lang="pl-PL" sz="2400" dirty="0"/>
          </a:p>
          <a:p>
            <a:endParaRPr lang="pl-PL" sz="2400" dirty="0">
              <a:ea typeface="+mn-lt"/>
              <a:cs typeface="+mn-lt"/>
            </a:endParaRPr>
          </a:p>
          <a:p>
            <a:r>
              <a:rPr lang="pl-PL" sz="2400" dirty="0">
                <a:ea typeface="+mn-lt"/>
                <a:cs typeface="+mn-lt"/>
              </a:rPr>
              <a:t>Kontakt i współpraca z rodzicem </a:t>
            </a:r>
            <a:endParaRPr lang="pl-PL" sz="2400" dirty="0"/>
          </a:p>
          <a:p>
            <a:endParaRPr lang="pl-PL" dirty="0"/>
          </a:p>
        </p:txBody>
      </p:sp>
      <p:pic>
        <p:nvPicPr>
          <p:cNvPr id="4" name="Obraz 4" descr="Obraz zawierający rysunek, talerz&#10;&#10;Opis wygenerowany automatycznie">
            <a:extLst>
              <a:ext uri="{FF2B5EF4-FFF2-40B4-BE49-F238E27FC236}">
                <a16:creationId xmlns:a16="http://schemas.microsoft.com/office/drawing/2014/main" id="{0FB066BB-FBDD-4BEF-8798-C739FBD13559}"/>
              </a:ext>
            </a:extLst>
          </p:cNvPr>
          <p:cNvPicPr>
            <a:picLocks noChangeAspect="1"/>
          </p:cNvPicPr>
          <p:nvPr/>
        </p:nvPicPr>
        <p:blipFill>
          <a:blip r:embed="rId2"/>
          <a:stretch>
            <a:fillRect/>
          </a:stretch>
        </p:blipFill>
        <p:spPr>
          <a:xfrm>
            <a:off x="7487847" y="750403"/>
            <a:ext cx="2665345" cy="809133"/>
          </a:xfrm>
          <a:prstGeom prst="rect">
            <a:avLst/>
          </a:prstGeom>
        </p:spPr>
      </p:pic>
    </p:spTree>
    <p:extLst>
      <p:ext uri="{BB962C8B-B14F-4D97-AF65-F5344CB8AC3E}">
        <p14:creationId xmlns:p14="http://schemas.microsoft.com/office/powerpoint/2010/main" val="22450255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a:extLst>
              <a:ext uri="{FF2B5EF4-FFF2-40B4-BE49-F238E27FC236}">
                <a16:creationId xmlns:a16="http://schemas.microsoft.com/office/drawing/2014/main" id="{7D281177-7AD9-467C-9126-883DCDD37507}"/>
              </a:ext>
            </a:extLst>
          </p:cNvPr>
          <p:cNvSpPr/>
          <p:nvPr/>
        </p:nvSpPr>
        <p:spPr>
          <a:xfrm>
            <a:off x="0" y="0"/>
            <a:ext cx="4773638" cy="681110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3" name="Obraz 2">
            <a:extLst>
              <a:ext uri="{FF2B5EF4-FFF2-40B4-BE49-F238E27FC236}">
                <a16:creationId xmlns:a16="http://schemas.microsoft.com/office/drawing/2014/main" id="{073114F7-0EB3-43C6-BAED-D1491383F059}"/>
              </a:ext>
            </a:extLst>
          </p:cNvPr>
          <p:cNvPicPr>
            <a:picLocks noChangeAspect="1"/>
          </p:cNvPicPr>
          <p:nvPr/>
        </p:nvPicPr>
        <p:blipFill>
          <a:blip r:embed="rId2"/>
          <a:stretch>
            <a:fillRect/>
          </a:stretch>
        </p:blipFill>
        <p:spPr>
          <a:xfrm>
            <a:off x="6428935" y="70338"/>
            <a:ext cx="4351607" cy="6352610"/>
          </a:xfrm>
          <a:prstGeom prst="rect">
            <a:avLst/>
          </a:prstGeom>
        </p:spPr>
      </p:pic>
      <p:sp>
        <p:nvSpPr>
          <p:cNvPr id="4" name="Owal 3">
            <a:extLst>
              <a:ext uri="{FF2B5EF4-FFF2-40B4-BE49-F238E27FC236}">
                <a16:creationId xmlns:a16="http://schemas.microsoft.com/office/drawing/2014/main" id="{7AF53380-B9F4-4176-9196-FFB836A3626A}"/>
              </a:ext>
            </a:extLst>
          </p:cNvPr>
          <p:cNvSpPr/>
          <p:nvPr/>
        </p:nvSpPr>
        <p:spPr>
          <a:xfrm>
            <a:off x="6128825" y="3704492"/>
            <a:ext cx="4271889" cy="661182"/>
          </a:xfrm>
          <a:prstGeom prst="ellipse">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a:extLst>
              <a:ext uri="{FF2B5EF4-FFF2-40B4-BE49-F238E27FC236}">
                <a16:creationId xmlns:a16="http://schemas.microsoft.com/office/drawing/2014/main" id="{98DA2E29-0787-461E-9158-F2C2A085005C}"/>
              </a:ext>
            </a:extLst>
          </p:cNvPr>
          <p:cNvSpPr txBox="1"/>
          <p:nvPr/>
        </p:nvSpPr>
        <p:spPr>
          <a:xfrm>
            <a:off x="89555" y="1397675"/>
            <a:ext cx="4594527" cy="2031325"/>
          </a:xfrm>
          <a:prstGeom prst="rect">
            <a:avLst/>
          </a:prstGeom>
          <a:noFill/>
        </p:spPr>
        <p:txBody>
          <a:bodyPr wrap="square">
            <a:spAutoFit/>
          </a:bodyPr>
          <a:lstStyle/>
          <a:p>
            <a:r>
              <a:rPr lang="pl-PL" b="1" i="0" dirty="0">
                <a:solidFill>
                  <a:schemeClr val="bg1"/>
                </a:solidFill>
                <a:effectLst/>
                <a:latin typeface="Verdana" panose="020B0604030504040204" pitchFamily="34" charset="0"/>
              </a:rPr>
              <a:t>Opieka zdrowotna nad dziećmi w środowisku nauczania i wychowania jest elementem podstawowej opieki zdrowotnej</a:t>
            </a:r>
          </a:p>
          <a:p>
            <a:endParaRPr lang="pl-PL" b="1" dirty="0">
              <a:solidFill>
                <a:schemeClr val="bg1"/>
              </a:solidFill>
              <a:latin typeface="Verdana" panose="020B0604030504040204" pitchFamily="34" charset="0"/>
            </a:endParaRPr>
          </a:p>
          <a:p>
            <a:r>
              <a:rPr lang="pl-PL" b="1" i="0" dirty="0">
                <a:solidFill>
                  <a:schemeClr val="bg1"/>
                </a:solidFill>
                <a:effectLst/>
                <a:latin typeface="Verdana" panose="020B0604030504040204" pitchFamily="34" charset="0"/>
              </a:rPr>
              <a:t> </a:t>
            </a:r>
          </a:p>
          <a:p>
            <a:r>
              <a:rPr lang="pl-PL" b="0" i="0" u="none" strike="noStrike" dirty="0">
                <a:solidFill>
                  <a:srgbClr val="23527C"/>
                </a:solidFill>
                <a:effectLst/>
                <a:latin typeface="Verdana" panose="020B0604030504040204" pitchFamily="34" charset="0"/>
                <a:hlinkClick r:id="rId3"/>
              </a:rPr>
              <a:t>Dz. U. z 2015 r., poz. 581, z późn.zm.</a:t>
            </a:r>
            <a:endParaRPr lang="pl-PL" dirty="0"/>
          </a:p>
        </p:txBody>
      </p:sp>
      <p:pic>
        <p:nvPicPr>
          <p:cNvPr id="8" name="Picture 3" descr="C:\Users\Tomasz\Documents\0] PRACA\WiR &amp; ONE\WiR_logo\WiR_logo.png">
            <a:extLst>
              <a:ext uri="{FF2B5EF4-FFF2-40B4-BE49-F238E27FC236}">
                <a16:creationId xmlns:a16="http://schemas.microsoft.com/office/drawing/2014/main" id="{14E33A9C-4BA8-4E53-A7C5-6D3F421F1B43}"/>
              </a:ext>
            </a:extLst>
          </p:cNvPr>
          <p:cNvPicPr>
            <a:picLocks noChangeAspect="1" noChangeArrowheads="1"/>
          </p:cNvPicPr>
          <p:nvPr/>
        </p:nvPicPr>
        <p:blipFill>
          <a:blip r:embed="rId4" cstate="print"/>
          <a:srcRect/>
          <a:stretch>
            <a:fillRect/>
          </a:stretch>
        </p:blipFill>
        <p:spPr bwMode="auto">
          <a:xfrm>
            <a:off x="89555" y="6292948"/>
            <a:ext cx="480646" cy="480646"/>
          </a:xfrm>
          <a:prstGeom prst="rect">
            <a:avLst/>
          </a:prstGeom>
          <a:noFill/>
          <a:ln w="9525">
            <a:noFill/>
            <a:miter lim="800000"/>
            <a:headEnd/>
            <a:tailEnd/>
          </a:ln>
        </p:spPr>
      </p:pic>
    </p:spTree>
    <p:extLst>
      <p:ext uri="{BB962C8B-B14F-4D97-AF65-F5344CB8AC3E}">
        <p14:creationId xmlns:p14="http://schemas.microsoft.com/office/powerpoint/2010/main" val="25158188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B285C90A-1E1C-42E9-8199-AE81C51AD428}"/>
              </a:ext>
            </a:extLst>
          </p:cNvPr>
          <p:cNvSpPr>
            <a:spLocks noGrp="1"/>
          </p:cNvSpPr>
          <p:nvPr>
            <p:ph idx="1"/>
          </p:nvPr>
        </p:nvSpPr>
        <p:spPr>
          <a:xfrm>
            <a:off x="99392" y="1574799"/>
            <a:ext cx="11216308" cy="4643941"/>
          </a:xfrm>
        </p:spPr>
        <p:txBody>
          <a:bodyPr vert="horz" lIns="0" tIns="0" rIns="0" bIns="0" rtlCol="0" anchor="t">
            <a:normAutofit fontScale="92500" lnSpcReduction="20000"/>
          </a:bodyPr>
          <a:lstStyle/>
          <a:p>
            <a:endParaRPr lang="pl-PL" dirty="0"/>
          </a:p>
          <a:p>
            <a:pPr marL="0" indent="0">
              <a:lnSpc>
                <a:spcPct val="110000"/>
              </a:lnSpc>
              <a:buNone/>
            </a:pPr>
            <a:r>
              <a:rPr lang="pl-PL" sz="2600" dirty="0">
                <a:ea typeface="+mn-lt"/>
                <a:cs typeface="+mn-lt"/>
              </a:rPr>
              <a:t>Działania zlecone na piśmie przez lekarza (zlecenie dostarcza rodzic)</a:t>
            </a:r>
          </a:p>
          <a:p>
            <a:pPr>
              <a:lnSpc>
                <a:spcPct val="110000"/>
              </a:lnSpc>
            </a:pPr>
            <a:endParaRPr lang="pl-PL" sz="2600" dirty="0">
              <a:ea typeface="+mn-lt"/>
              <a:cs typeface="+mn-lt"/>
            </a:endParaRPr>
          </a:p>
          <a:p>
            <a:pPr marL="0" indent="0">
              <a:lnSpc>
                <a:spcPct val="110000"/>
              </a:lnSpc>
              <a:buNone/>
            </a:pPr>
            <a:r>
              <a:rPr lang="pl-PL" sz="2600" dirty="0">
                <a:ea typeface="+mn-lt"/>
                <a:cs typeface="+mn-lt"/>
              </a:rPr>
              <a:t>Pomaga w czynnościach wymaganych w terapii cukrzycy:</a:t>
            </a:r>
          </a:p>
          <a:p>
            <a:pPr>
              <a:lnSpc>
                <a:spcPct val="110000"/>
              </a:lnSpc>
            </a:pPr>
            <a:endParaRPr lang="pl-PL" sz="2600" dirty="0">
              <a:ea typeface="+mn-lt"/>
              <a:cs typeface="+mn-lt"/>
            </a:endParaRPr>
          </a:p>
          <a:p>
            <a:pPr marL="0" indent="0">
              <a:lnSpc>
                <a:spcPct val="110000"/>
              </a:lnSpc>
              <a:buNone/>
            </a:pPr>
            <a:r>
              <a:rPr lang="pl-PL" sz="2600" dirty="0">
                <a:ea typeface="+mn-lt"/>
                <a:cs typeface="+mn-lt"/>
              </a:rPr>
              <a:t>    •Pomiar glikemii</a:t>
            </a:r>
          </a:p>
          <a:p>
            <a:pPr marL="0" indent="0">
              <a:lnSpc>
                <a:spcPct val="110000"/>
              </a:lnSpc>
              <a:buNone/>
            </a:pPr>
            <a:r>
              <a:rPr lang="pl-PL" sz="2600" dirty="0">
                <a:ea typeface="+mn-lt"/>
                <a:cs typeface="+mn-lt"/>
              </a:rPr>
              <a:t>    •Podanie insuliny</a:t>
            </a:r>
          </a:p>
          <a:p>
            <a:pPr marL="0" indent="0">
              <a:lnSpc>
                <a:spcPct val="110000"/>
              </a:lnSpc>
              <a:buNone/>
            </a:pPr>
            <a:r>
              <a:rPr lang="pl-PL" sz="2600" dirty="0">
                <a:ea typeface="+mn-lt"/>
                <a:cs typeface="+mn-lt"/>
              </a:rPr>
              <a:t>    •Podanie glukozy</a:t>
            </a:r>
          </a:p>
          <a:p>
            <a:pPr marL="0" indent="0">
              <a:lnSpc>
                <a:spcPct val="110000"/>
              </a:lnSpc>
              <a:buNone/>
            </a:pPr>
            <a:r>
              <a:rPr lang="pl-PL" sz="2600" dirty="0">
                <a:ea typeface="+mn-lt"/>
                <a:cs typeface="+mn-lt"/>
              </a:rPr>
              <a:t>    •Podanie glukagonu </a:t>
            </a:r>
          </a:p>
          <a:p>
            <a:pPr marL="0" indent="0">
              <a:lnSpc>
                <a:spcPct val="110000"/>
              </a:lnSpc>
              <a:buNone/>
            </a:pPr>
            <a:r>
              <a:rPr lang="pl-PL" dirty="0">
                <a:ea typeface="+mn-lt"/>
                <a:cs typeface="+mn-lt"/>
              </a:rPr>
              <a:t>    </a:t>
            </a:r>
            <a:r>
              <a:rPr lang="pl-PL" sz="1600" dirty="0">
                <a:ea typeface="+mn-lt"/>
                <a:cs typeface="+mn-lt"/>
              </a:rPr>
              <a:t>•(Wymiana osprzętu do pompy insulinowej)</a:t>
            </a:r>
          </a:p>
          <a:p>
            <a:pPr>
              <a:lnSpc>
                <a:spcPct val="110000"/>
              </a:lnSpc>
            </a:pPr>
            <a:endParaRPr lang="pl-PL" dirty="0">
              <a:ea typeface="+mn-lt"/>
              <a:cs typeface="+mn-lt"/>
            </a:endParaRPr>
          </a:p>
          <a:p>
            <a:endParaRPr lang="pl-PL" dirty="0"/>
          </a:p>
        </p:txBody>
      </p:sp>
      <p:pic>
        <p:nvPicPr>
          <p:cNvPr id="2" name="Obraz 4">
            <a:extLst>
              <a:ext uri="{FF2B5EF4-FFF2-40B4-BE49-F238E27FC236}">
                <a16:creationId xmlns:a16="http://schemas.microsoft.com/office/drawing/2014/main" id="{ACD62F74-AC01-4CAD-9607-8DE8DD905DA2}"/>
              </a:ext>
            </a:extLst>
          </p:cNvPr>
          <p:cNvPicPr>
            <a:picLocks noChangeAspect="1"/>
          </p:cNvPicPr>
          <p:nvPr/>
        </p:nvPicPr>
        <p:blipFill>
          <a:blip r:embed="rId2"/>
          <a:stretch>
            <a:fillRect/>
          </a:stretch>
        </p:blipFill>
        <p:spPr>
          <a:xfrm>
            <a:off x="6500190" y="639259"/>
            <a:ext cx="3472069" cy="667341"/>
          </a:xfrm>
          <a:prstGeom prst="rect">
            <a:avLst/>
          </a:prstGeom>
        </p:spPr>
      </p:pic>
    </p:spTree>
    <p:extLst>
      <p:ext uri="{BB962C8B-B14F-4D97-AF65-F5344CB8AC3E}">
        <p14:creationId xmlns:p14="http://schemas.microsoft.com/office/powerpoint/2010/main" val="21157539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6FC4D036-B68C-4B66-A049-6B6C585A3772}"/>
              </a:ext>
            </a:extLst>
          </p:cNvPr>
          <p:cNvSpPr>
            <a:spLocks noGrp="1"/>
          </p:cNvSpPr>
          <p:nvPr>
            <p:ph idx="1"/>
          </p:nvPr>
        </p:nvSpPr>
        <p:spPr>
          <a:xfrm>
            <a:off x="139148" y="1917700"/>
            <a:ext cx="11875052" cy="4367300"/>
          </a:xfrm>
        </p:spPr>
        <p:txBody>
          <a:bodyPr vert="horz" lIns="0" tIns="0" rIns="0" bIns="0" rtlCol="0" anchor="t">
            <a:normAutofit/>
          </a:bodyPr>
          <a:lstStyle/>
          <a:p>
            <a:r>
              <a:rPr lang="pl-PL" sz="2400" dirty="0">
                <a:ea typeface="+mn-lt"/>
                <a:cs typeface="+mn-lt"/>
              </a:rPr>
              <a:t>Dostarczają informacji o chorobie i terapii dziecka (pompa, peny, </a:t>
            </a:r>
            <a:r>
              <a:rPr lang="pl-PL" sz="2400" dirty="0" err="1">
                <a:ea typeface="+mn-lt"/>
                <a:cs typeface="+mn-lt"/>
              </a:rPr>
              <a:t>glukometr</a:t>
            </a:r>
            <a:r>
              <a:rPr lang="pl-PL" sz="2400" dirty="0">
                <a:ea typeface="+mn-lt"/>
                <a:cs typeface="+mn-lt"/>
              </a:rPr>
              <a:t>, sensory CGM)</a:t>
            </a:r>
            <a:endParaRPr lang="pl-PL" sz="2400" dirty="0"/>
          </a:p>
          <a:p>
            <a:endParaRPr lang="pl-PL" sz="2400" dirty="0">
              <a:ea typeface="+mn-lt"/>
              <a:cs typeface="+mn-lt"/>
            </a:endParaRPr>
          </a:p>
          <a:p>
            <a:r>
              <a:rPr lang="pl-PL" sz="2400" dirty="0">
                <a:ea typeface="+mn-lt"/>
                <a:cs typeface="+mn-lt"/>
              </a:rPr>
              <a:t>Określają dawki insuliny</a:t>
            </a:r>
            <a:endParaRPr lang="pl-PL" sz="2400" dirty="0"/>
          </a:p>
          <a:p>
            <a:endParaRPr lang="pl-PL" sz="2400" dirty="0">
              <a:ea typeface="+mn-lt"/>
              <a:cs typeface="+mn-lt"/>
            </a:endParaRPr>
          </a:p>
          <a:p>
            <a:r>
              <a:rPr lang="pl-PL" sz="2400" dirty="0">
                <a:ea typeface="+mn-lt"/>
                <a:cs typeface="+mn-lt"/>
              </a:rPr>
              <a:t>Dostarczają glukozę, glukagon i dbają o ich uzupełnianie</a:t>
            </a:r>
            <a:endParaRPr lang="pl-PL" sz="2400" dirty="0"/>
          </a:p>
          <a:p>
            <a:endParaRPr lang="pl-PL" sz="2400" dirty="0">
              <a:ea typeface="+mn-lt"/>
              <a:cs typeface="+mn-lt"/>
            </a:endParaRPr>
          </a:p>
          <a:p>
            <a:r>
              <a:rPr lang="pl-PL" sz="2400" dirty="0">
                <a:ea typeface="+mn-lt"/>
                <a:cs typeface="+mn-lt"/>
              </a:rPr>
              <a:t>Odpowiadają na pytania, rozwiewają wątpliwości</a:t>
            </a:r>
            <a:endParaRPr lang="pl-PL" sz="2400" dirty="0"/>
          </a:p>
          <a:p>
            <a:endParaRPr lang="pl-PL" sz="2400" dirty="0">
              <a:ea typeface="+mn-lt"/>
              <a:cs typeface="+mn-lt"/>
            </a:endParaRPr>
          </a:p>
          <a:p>
            <a:r>
              <a:rPr lang="pl-PL" sz="2400" dirty="0">
                <a:ea typeface="+mn-lt"/>
                <a:cs typeface="+mn-lt"/>
              </a:rPr>
              <a:t>Pomagają w sytuacjach niestandardowych (basen, wycieczka,.. pomagają w przygotowaniu, nie mają obowiązku wyjazdu)</a:t>
            </a:r>
            <a:endParaRPr lang="pl-PL" sz="2400" dirty="0"/>
          </a:p>
          <a:p>
            <a:endParaRPr lang="pl-PL" dirty="0"/>
          </a:p>
        </p:txBody>
      </p:sp>
      <p:pic>
        <p:nvPicPr>
          <p:cNvPr id="4" name="Obraz 4">
            <a:extLst>
              <a:ext uri="{FF2B5EF4-FFF2-40B4-BE49-F238E27FC236}">
                <a16:creationId xmlns:a16="http://schemas.microsoft.com/office/drawing/2014/main" id="{D54229CB-FF3B-4E97-AC48-920EFB593154}"/>
              </a:ext>
            </a:extLst>
          </p:cNvPr>
          <p:cNvPicPr>
            <a:picLocks noChangeAspect="1"/>
          </p:cNvPicPr>
          <p:nvPr/>
        </p:nvPicPr>
        <p:blipFill>
          <a:blip r:embed="rId2"/>
          <a:stretch>
            <a:fillRect/>
          </a:stretch>
        </p:blipFill>
        <p:spPr>
          <a:xfrm>
            <a:off x="6971014" y="598003"/>
            <a:ext cx="3679136" cy="715443"/>
          </a:xfrm>
          <a:prstGeom prst="rect">
            <a:avLst/>
          </a:prstGeom>
        </p:spPr>
      </p:pic>
    </p:spTree>
    <p:extLst>
      <p:ext uri="{BB962C8B-B14F-4D97-AF65-F5344CB8AC3E}">
        <p14:creationId xmlns:p14="http://schemas.microsoft.com/office/powerpoint/2010/main" val="18713881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03" name="Rectangle 8">
            <a:extLst>
              <a:ext uri="{C183D7F6-B498-43B3-948B-1728B52AA6E4}">
                <adec:decorative xmlns:adec="http://schemas.microsoft.com/office/drawing/2017/decorative" val="1"/>
              </a:ext>
            </a:extLst>
          </p:cNvPr>
          <p:cNvSpPr/>
          <p:nvPr/>
        </p:nvSpPr>
        <p:spPr>
          <a:xfrm>
            <a:off x="3240" y="6400800"/>
            <a:ext cx="12188160" cy="45648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pl-PL" sz="1800" b="0" strike="noStrike" spc="-1">
              <a:solidFill>
                <a:srgbClr val="FFFFFF"/>
              </a:solidFill>
              <a:latin typeface="Arial"/>
            </a:endParaRPr>
          </a:p>
        </p:txBody>
      </p:sp>
      <p:cxnSp>
        <p:nvCxnSpPr>
          <p:cNvPr id="504" name="Straight Connector 10">
            <a:extLst>
              <a:ext uri="{C183D7F6-B498-43B3-948B-1728B52AA6E4}">
                <adec:decorative xmlns:adec="http://schemas.microsoft.com/office/drawing/2017/decorative" val="1"/>
              </a:ext>
            </a:extLst>
          </p:cNvPr>
          <p:cNvCxnSpPr/>
          <p:nvPr/>
        </p:nvCxnSpPr>
        <p:spPr>
          <a:xfrm>
            <a:off x="1207440" y="4474440"/>
            <a:ext cx="9876240" cy="720"/>
          </a:xfrm>
          <a:prstGeom prst="straightConnector1">
            <a:avLst/>
          </a:prstGeom>
          <a:ln w="0">
            <a:solidFill>
              <a:srgbClr val="FFFFFF"/>
            </a:solidFill>
          </a:ln>
        </p:spPr>
      </p:cxnSp>
      <p:sp useBgFill="1">
        <p:nvSpPr>
          <p:cNvPr id="505" name="Rectangle 12">
            <a:extLst>
              <a:ext uri="{C183D7F6-B498-43B3-948B-1728B52AA6E4}">
                <adec:decorative xmlns:adec="http://schemas.microsoft.com/office/drawing/2017/decorative" val="1"/>
              </a:ext>
            </a:extLst>
          </p:cNvPr>
          <p:cNvSpPr/>
          <p:nvPr/>
        </p:nvSpPr>
        <p:spPr>
          <a:xfrm>
            <a:off x="0" y="0"/>
            <a:ext cx="12191400" cy="685728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Franklin Gothic Book"/>
            </a:endParaRPr>
          </a:p>
        </p:txBody>
      </p:sp>
      <p:pic>
        <p:nvPicPr>
          <p:cNvPr id="506" name="Picture 4" descr="Wykres w dokumencie z piórem"/>
          <p:cNvPicPr/>
          <p:nvPr/>
        </p:nvPicPr>
        <p:blipFill>
          <a:blip r:embed="rId2"/>
          <a:srcRect t="983" r="-2" b="14620"/>
          <a:stretch/>
        </p:blipFill>
        <p:spPr>
          <a:xfrm>
            <a:off x="0" y="0"/>
            <a:ext cx="12191400" cy="6857280"/>
          </a:xfrm>
          <a:prstGeom prst="rect">
            <a:avLst/>
          </a:prstGeom>
          <a:ln w="0">
            <a:noFill/>
          </a:ln>
        </p:spPr>
      </p:pic>
      <p:sp>
        <p:nvSpPr>
          <p:cNvPr id="507" name="Rectangle 14">
            <a:extLst>
              <a:ext uri="{C183D7F6-B498-43B3-948B-1728B52AA6E4}">
                <adec:decorative xmlns:adec="http://schemas.microsoft.com/office/drawing/2017/decorative" val="1"/>
              </a:ext>
            </a:extLst>
          </p:cNvPr>
          <p:cNvSpPr/>
          <p:nvPr/>
        </p:nvSpPr>
        <p:spPr>
          <a:xfrm>
            <a:off x="0" y="3119040"/>
            <a:ext cx="7536960" cy="246204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Franklin Gothic Book"/>
            </a:endParaRPr>
          </a:p>
        </p:txBody>
      </p:sp>
      <p:sp>
        <p:nvSpPr>
          <p:cNvPr id="508" name="PlaceHolder 1"/>
          <p:cNvSpPr>
            <a:spLocks noGrp="1"/>
          </p:cNvSpPr>
          <p:nvPr>
            <p:ph type="title"/>
          </p:nvPr>
        </p:nvSpPr>
        <p:spPr>
          <a:xfrm>
            <a:off x="735840" y="3331440"/>
            <a:ext cx="6469920" cy="1228680"/>
          </a:xfrm>
          <a:prstGeom prst="rect">
            <a:avLst/>
          </a:prstGeom>
          <a:noFill/>
          <a:ln w="0">
            <a:noFill/>
          </a:ln>
        </p:spPr>
        <p:txBody>
          <a:bodyPr lIns="90000" tIns="45000" rIns="90000" bIns="45000" anchor="b">
            <a:normAutofit/>
          </a:bodyPr>
          <a:lstStyle/>
          <a:p>
            <a:pPr indent="0" defTabSz="914400">
              <a:lnSpc>
                <a:spcPct val="90000"/>
              </a:lnSpc>
              <a:buNone/>
              <a:tabLst>
                <a:tab pos="0" algn="l"/>
              </a:tabLst>
            </a:pPr>
            <a:r>
              <a:rPr lang="en-US" sz="5400" b="0" strike="noStrike" spc="-52">
                <a:solidFill>
                  <a:schemeClr val="dk1"/>
                </a:solidFill>
                <a:latin typeface="Bookman Old Style"/>
              </a:rPr>
              <a:t>Podsumowanie</a:t>
            </a:r>
            <a:endParaRPr lang="pl-PL" sz="5400" b="0" strike="noStrike" spc="-1">
              <a:solidFill>
                <a:srgbClr val="FFFFFF"/>
              </a:solidFill>
              <a:latin typeface="Arial"/>
            </a:endParaRPr>
          </a:p>
        </p:txBody>
      </p:sp>
      <p:cxnSp>
        <p:nvCxnSpPr>
          <p:cNvPr id="509" name="Straight Connector 16">
            <a:extLst>
              <a:ext uri="{C183D7F6-B498-43B3-948B-1728B52AA6E4}">
                <adec:decorative xmlns:adec="http://schemas.microsoft.com/office/drawing/2017/decorative" val="1"/>
              </a:ext>
            </a:extLst>
          </p:cNvPr>
          <p:cNvCxnSpPr/>
          <p:nvPr/>
        </p:nvCxnSpPr>
        <p:spPr>
          <a:xfrm>
            <a:off x="772200" y="4641120"/>
            <a:ext cx="6310080" cy="720"/>
          </a:xfrm>
          <a:prstGeom prst="straightConnector1">
            <a:avLst/>
          </a:prstGeom>
          <a:ln w="19050">
            <a:solidFill>
              <a:srgbClr val="4D96C3">
                <a:alpha val="90000"/>
              </a:srgbClr>
            </a:solidFill>
            <a:round/>
          </a:ln>
        </p:spPr>
      </p:cxnSp>
      <p:sp>
        <p:nvSpPr>
          <p:cNvPr id="510" name="!!footer rectangle">
            <a:extLst>
              <a:ext uri="{C183D7F6-B498-43B3-948B-1728B52AA6E4}">
                <adec:decorative xmlns:adec="http://schemas.microsoft.com/office/drawing/2017/decorative" val="1"/>
              </a:ext>
            </a:extLst>
          </p:cNvPr>
          <p:cNvSpPr/>
          <p:nvPr/>
        </p:nvSpPr>
        <p:spPr>
          <a:xfrm>
            <a:off x="0" y="6400800"/>
            <a:ext cx="12191400" cy="45648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pl-PL" sz="1800" b="0" strike="noStrike" spc="-1">
              <a:solidFill>
                <a:srgbClr val="FFFFFF"/>
              </a:solidFill>
              <a:latin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511" name="Rectangle 16">
            <a:extLst>
              <a:ext uri="{C183D7F6-B498-43B3-948B-1728B52AA6E4}">
                <adec:decorative xmlns:adec="http://schemas.microsoft.com/office/drawing/2017/decorative" val="1"/>
              </a:ext>
            </a:extLst>
          </p:cNvPr>
          <p:cNvSpPr/>
          <p:nvPr/>
        </p:nvSpPr>
        <p:spPr>
          <a:xfrm>
            <a:off x="3240" y="6400800"/>
            <a:ext cx="12188160" cy="45648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pl-PL" sz="1800" b="0" strike="noStrike" spc="-1">
              <a:solidFill>
                <a:srgbClr val="FFFFFF"/>
              </a:solidFill>
              <a:latin typeface="Arial"/>
            </a:endParaRPr>
          </a:p>
        </p:txBody>
      </p:sp>
      <p:cxnSp>
        <p:nvCxnSpPr>
          <p:cNvPr id="512" name="Straight Connector 18">
            <a:extLst>
              <a:ext uri="{C183D7F6-B498-43B3-948B-1728B52AA6E4}">
                <adec:decorative xmlns:adec="http://schemas.microsoft.com/office/drawing/2017/decorative" val="1"/>
              </a:ext>
            </a:extLst>
          </p:cNvPr>
          <p:cNvCxnSpPr/>
          <p:nvPr/>
        </p:nvCxnSpPr>
        <p:spPr>
          <a:xfrm>
            <a:off x="1207440" y="4474440"/>
            <a:ext cx="9876240" cy="720"/>
          </a:xfrm>
          <a:prstGeom prst="straightConnector1">
            <a:avLst/>
          </a:prstGeom>
          <a:ln w="0">
            <a:solidFill>
              <a:srgbClr val="404040"/>
            </a:solidFill>
          </a:ln>
        </p:spPr>
      </p:cxnSp>
      <p:sp useBgFill="1">
        <p:nvSpPr>
          <p:cNvPr id="513" name="Rectangle 20">
            <a:extLst>
              <a:ext uri="{C183D7F6-B498-43B3-948B-1728B52AA6E4}">
                <adec:decorative xmlns:adec="http://schemas.microsoft.com/office/drawing/2017/decorative" val="1"/>
              </a:ext>
            </a:extLst>
          </p:cNvPr>
          <p:cNvSpPr/>
          <p:nvPr/>
        </p:nvSpPr>
        <p:spPr>
          <a:xfrm>
            <a:off x="0" y="0"/>
            <a:ext cx="12191400" cy="6857280"/>
          </a:xfrm>
          <a:prstGeom prst="rect">
            <a:avLst/>
          </a:prstGeom>
          <a:ln>
            <a:noFill/>
          </a:ln>
        </p:spPr>
        <p:style>
          <a:lnRef idx="2">
            <a:schemeClr val="accent1">
              <a:shade val="50000"/>
            </a:schemeClr>
          </a:lnRef>
          <a:fillRef idx="1001">
            <a:schemeClr val="l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Franklin Gothic Book"/>
            </a:endParaRPr>
          </a:p>
        </p:txBody>
      </p:sp>
      <p:sp>
        <p:nvSpPr>
          <p:cNvPr id="514" name="Rectangle 22">
            <a:extLst>
              <a:ext uri="{C183D7F6-B498-43B3-948B-1728B52AA6E4}">
                <adec:decorative xmlns:adec="http://schemas.microsoft.com/office/drawing/2017/decorative" val="1"/>
              </a:ext>
            </a:extLst>
          </p:cNvPr>
          <p:cNvSpPr/>
          <p:nvPr/>
        </p:nvSpPr>
        <p:spPr>
          <a:xfrm>
            <a:off x="-6120" y="0"/>
            <a:ext cx="4640760" cy="6857280"/>
          </a:xfrm>
          <a:prstGeom prst="rect">
            <a:avLst/>
          </a:prstGeom>
          <a:solidFill>
            <a:srgbClr val="4D96C3"/>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pl-PL" sz="1800" b="0" strike="noStrike" spc="-1">
              <a:solidFill>
                <a:srgbClr val="000000"/>
              </a:solidFill>
              <a:latin typeface="Arial"/>
            </a:endParaRPr>
          </a:p>
        </p:txBody>
      </p:sp>
      <p:sp>
        <p:nvSpPr>
          <p:cNvPr id="515" name="PlaceHolder 1"/>
          <p:cNvSpPr>
            <a:spLocks noGrp="1"/>
          </p:cNvSpPr>
          <p:nvPr>
            <p:ph type="title"/>
          </p:nvPr>
        </p:nvSpPr>
        <p:spPr>
          <a:xfrm>
            <a:off x="435960" y="640080"/>
            <a:ext cx="3658680" cy="2862000"/>
          </a:xfrm>
          <a:prstGeom prst="rect">
            <a:avLst/>
          </a:prstGeom>
          <a:noFill/>
          <a:ln w="0">
            <a:noFill/>
          </a:ln>
        </p:spPr>
        <p:txBody>
          <a:bodyPr lIns="90000" tIns="45000" rIns="90000" bIns="45000" anchor="b">
            <a:normAutofit/>
          </a:bodyPr>
          <a:lstStyle/>
          <a:p>
            <a:pPr indent="0" defTabSz="914400">
              <a:lnSpc>
                <a:spcPct val="90000"/>
              </a:lnSpc>
              <a:buNone/>
              <a:tabLst>
                <a:tab pos="0" algn="l"/>
              </a:tabLst>
            </a:pPr>
            <a:r>
              <a:rPr lang="en-US" sz="3700" b="0" strike="noStrike" spc="-52">
                <a:solidFill>
                  <a:srgbClr val="FFFFFF"/>
                </a:solidFill>
                <a:latin typeface="Bookman Old Style"/>
              </a:rPr>
              <a:t>Podsumowanie</a:t>
            </a:r>
            <a:endParaRPr lang="pl-PL" sz="3700" b="0" strike="noStrike" spc="-1">
              <a:solidFill>
                <a:srgbClr val="000000"/>
              </a:solidFill>
              <a:latin typeface="Arial"/>
            </a:endParaRPr>
          </a:p>
        </p:txBody>
      </p:sp>
      <p:cxnSp>
        <p:nvCxnSpPr>
          <p:cNvPr id="516" name="Straight Connector 24">
            <a:extLst>
              <a:ext uri="{C183D7F6-B498-43B3-948B-1728B52AA6E4}">
                <adec:decorative xmlns:adec="http://schemas.microsoft.com/office/drawing/2017/decorative" val="1"/>
              </a:ext>
            </a:extLst>
          </p:cNvPr>
          <p:cNvCxnSpPr/>
          <p:nvPr/>
        </p:nvCxnSpPr>
        <p:spPr>
          <a:xfrm>
            <a:off x="573840" y="3663360"/>
            <a:ext cx="3384000" cy="720"/>
          </a:xfrm>
          <a:prstGeom prst="straightConnector1">
            <a:avLst/>
          </a:prstGeom>
          <a:ln w="19050">
            <a:solidFill>
              <a:srgbClr val="4D96C3"/>
            </a:solidFill>
            <a:round/>
          </a:ln>
        </p:spPr>
      </p:cxnSp>
      <p:graphicFrame>
        <p:nvGraphicFramePr>
          <p:cNvPr id="8" name="Diagram8"/>
          <p:cNvGraphicFramePr/>
          <p:nvPr>
            <p:extLst>
              <p:ext uri="{D42A27DB-BD31-4B8C-83A1-F6EECF244321}">
                <p14:modId xmlns:p14="http://schemas.microsoft.com/office/powerpoint/2010/main" val="616150701"/>
              </p:ext>
            </p:extLst>
          </p:nvPr>
        </p:nvGraphicFramePr>
        <p:xfrm>
          <a:off x="4207680" y="493560"/>
          <a:ext cx="8646480" cy="614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17" name="pole tekstowe 43"/>
          <p:cNvSpPr/>
          <p:nvPr/>
        </p:nvSpPr>
        <p:spPr>
          <a:xfrm>
            <a:off x="6778440" y="3710520"/>
            <a:ext cx="3637080" cy="821160"/>
          </a:xfrm>
          <a:prstGeom prst="rect">
            <a:avLst/>
          </a:prstGeom>
          <a:noFill/>
          <a:ln w="0">
            <a:noFill/>
          </a:ln>
        </p:spPr>
        <p:style>
          <a:lnRef idx="0">
            <a:scrgbClr r="0" g="0" b="0"/>
          </a:lnRef>
          <a:fillRef idx="0">
            <a:scrgbClr r="0" g="0" b="0"/>
          </a:fillRef>
          <a:effectRef idx="0">
            <a:scrgbClr r="0" g="0" b="0"/>
          </a:effectRef>
          <a:fontRef idx="minor"/>
        </p:style>
        <p:txBody>
          <a:bodyPr horzOverflow="overflow" lIns="90000" tIns="45000" rIns="90000" bIns="45000" numCol="1" spcCol="0" anchor="t">
            <a:spAutoFit/>
          </a:bodyPr>
          <a:lstStyle/>
          <a:p>
            <a:pPr defTabSz="914400">
              <a:lnSpc>
                <a:spcPct val="100000"/>
              </a:lnSpc>
            </a:pPr>
            <a:r>
              <a:rPr lang="pl-PL" sz="2400" b="1" strike="noStrike" spc="-1">
                <a:solidFill>
                  <a:srgbClr val="C00000"/>
                </a:solidFill>
                <a:latin typeface="Calibri"/>
              </a:rPr>
              <a:t>Bezpieczeństwo, poprawa wyrównania i jakości życia​</a:t>
            </a:r>
            <a:endParaRPr lang="pl-PL" sz="2400" b="0" strike="noStrike" spc="-1">
              <a:solidFill>
                <a:srgbClr val="000000"/>
              </a:solidFill>
              <a:latin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E262A41-4DE8-423B-8E83-6B6703557FD4}"/>
              </a:ext>
            </a:extLst>
          </p:cNvPr>
          <p:cNvSpPr>
            <a:spLocks noGrp="1"/>
          </p:cNvSpPr>
          <p:nvPr>
            <p:ph type="title"/>
          </p:nvPr>
        </p:nvSpPr>
        <p:spPr>
          <a:xfrm>
            <a:off x="888609" y="278284"/>
            <a:ext cx="10240903" cy="739279"/>
          </a:xfrm>
        </p:spPr>
        <p:txBody>
          <a:bodyPr/>
          <a:lstStyle/>
          <a:p>
            <a:r>
              <a:rPr lang="pl-PL" b="1" dirty="0"/>
              <a:t>Cukrzyca typu 1 </a:t>
            </a:r>
          </a:p>
        </p:txBody>
      </p:sp>
      <p:sp>
        <p:nvSpPr>
          <p:cNvPr id="3" name="Symbol zastępczy zawartości 2">
            <a:extLst>
              <a:ext uri="{FF2B5EF4-FFF2-40B4-BE49-F238E27FC236}">
                <a16:creationId xmlns:a16="http://schemas.microsoft.com/office/drawing/2014/main" id="{A2AD4C1A-573B-45A1-A980-7013F6E92C17}"/>
              </a:ext>
            </a:extLst>
          </p:cNvPr>
          <p:cNvSpPr>
            <a:spLocks noGrp="1"/>
          </p:cNvSpPr>
          <p:nvPr>
            <p:ph idx="1"/>
          </p:nvPr>
        </p:nvSpPr>
        <p:spPr/>
        <p:txBody>
          <a:bodyPr vert="horz" lIns="0" tIns="0" rIns="0" bIns="0" rtlCol="0" anchor="t">
            <a:normAutofit/>
          </a:bodyPr>
          <a:lstStyle/>
          <a:p>
            <a:r>
              <a:rPr lang="pl-PL" sz="2800" b="1" dirty="0">
                <a:solidFill>
                  <a:srgbClr val="7030A0"/>
                </a:solidFill>
              </a:rPr>
              <a:t>Polidypsja</a:t>
            </a:r>
          </a:p>
          <a:p>
            <a:r>
              <a:rPr lang="pl-PL" sz="2800" b="1" dirty="0">
                <a:solidFill>
                  <a:srgbClr val="7030A0"/>
                </a:solidFill>
              </a:rPr>
              <a:t>Poliuria</a:t>
            </a:r>
          </a:p>
          <a:p>
            <a:r>
              <a:rPr lang="pl-PL" sz="2800" b="1" dirty="0">
                <a:solidFill>
                  <a:srgbClr val="7030A0"/>
                </a:solidFill>
              </a:rPr>
              <a:t>Ubytek masy ciała</a:t>
            </a:r>
          </a:p>
          <a:p>
            <a:endParaRPr lang="pl-PL" dirty="0"/>
          </a:p>
          <a:p>
            <a:r>
              <a:rPr lang="pl-PL" sz="2800" b="1" dirty="0">
                <a:solidFill>
                  <a:srgbClr val="00B0F0"/>
                </a:solidFill>
              </a:rPr>
              <a:t>przecukrzenie</a:t>
            </a:r>
          </a:p>
        </p:txBody>
      </p:sp>
      <p:pic>
        <p:nvPicPr>
          <p:cNvPr id="9" name="Obraz 8">
            <a:extLst>
              <a:ext uri="{FF2B5EF4-FFF2-40B4-BE49-F238E27FC236}">
                <a16:creationId xmlns:a16="http://schemas.microsoft.com/office/drawing/2014/main" id="{A394343A-3B6A-4983-92B8-8DA3DCB8BBF9}"/>
              </a:ext>
            </a:extLst>
          </p:cNvPr>
          <p:cNvPicPr>
            <a:picLocks noChangeAspect="1"/>
          </p:cNvPicPr>
          <p:nvPr/>
        </p:nvPicPr>
        <p:blipFill>
          <a:blip r:embed="rId2"/>
          <a:stretch>
            <a:fillRect/>
          </a:stretch>
        </p:blipFill>
        <p:spPr>
          <a:xfrm>
            <a:off x="6778124" y="844331"/>
            <a:ext cx="3865595" cy="5332631"/>
          </a:xfrm>
          <a:prstGeom prst="rect">
            <a:avLst/>
          </a:prstGeom>
        </p:spPr>
      </p:pic>
    </p:spTree>
    <p:extLst>
      <p:ext uri="{BB962C8B-B14F-4D97-AF65-F5344CB8AC3E}">
        <p14:creationId xmlns:p14="http://schemas.microsoft.com/office/powerpoint/2010/main" val="19424279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C5EDEC8-DCD5-4C7A-99FA-F9F0C20E34E5}"/>
              </a:ext>
            </a:extLst>
          </p:cNvPr>
          <p:cNvSpPr>
            <a:spLocks noGrp="1"/>
          </p:cNvSpPr>
          <p:nvPr>
            <p:ph type="title"/>
          </p:nvPr>
        </p:nvSpPr>
        <p:spPr>
          <a:xfrm>
            <a:off x="1371600" y="216610"/>
            <a:ext cx="10240903" cy="1233488"/>
          </a:xfrm>
        </p:spPr>
        <p:txBody>
          <a:bodyPr/>
          <a:lstStyle/>
          <a:p>
            <a:r>
              <a:rPr lang="pl-PL"/>
              <a:t>Leczenie</a:t>
            </a:r>
          </a:p>
        </p:txBody>
      </p:sp>
      <p:sp>
        <p:nvSpPr>
          <p:cNvPr id="3" name="Symbol zastępczy zawartości 2">
            <a:extLst>
              <a:ext uri="{FF2B5EF4-FFF2-40B4-BE49-F238E27FC236}">
                <a16:creationId xmlns:a16="http://schemas.microsoft.com/office/drawing/2014/main" id="{FF4BF673-C813-404D-B2E0-2867FC6DC058}"/>
              </a:ext>
            </a:extLst>
          </p:cNvPr>
          <p:cNvSpPr>
            <a:spLocks noGrp="1"/>
          </p:cNvSpPr>
          <p:nvPr>
            <p:ph idx="1"/>
          </p:nvPr>
        </p:nvSpPr>
        <p:spPr>
          <a:xfrm>
            <a:off x="163996" y="2114939"/>
            <a:ext cx="11943522" cy="3956179"/>
          </a:xfrm>
        </p:spPr>
        <p:txBody>
          <a:bodyPr vert="horz" lIns="0" tIns="0" rIns="0" bIns="0" rtlCol="0" anchor="t">
            <a:normAutofit/>
          </a:bodyPr>
          <a:lstStyle/>
          <a:p>
            <a:r>
              <a:rPr lang="pl-PL" sz="2400" b="1" dirty="0">
                <a:solidFill>
                  <a:srgbClr val="00B050"/>
                </a:solidFill>
              </a:rPr>
              <a:t>Insulina</a:t>
            </a:r>
            <a:r>
              <a:rPr lang="pl-PL" sz="2400" dirty="0"/>
              <a:t> (peny/pompa) - trzeba ustalać dawki</a:t>
            </a:r>
          </a:p>
          <a:p>
            <a:r>
              <a:rPr lang="pl-PL" sz="2400" b="1" dirty="0">
                <a:solidFill>
                  <a:srgbClr val="FF0000"/>
                </a:solidFill>
              </a:rPr>
              <a:t>Żywienie</a:t>
            </a:r>
            <a:r>
              <a:rPr lang="pl-PL" sz="2400" dirty="0"/>
              <a:t> – jakość i  liczenie </a:t>
            </a:r>
          </a:p>
          <a:p>
            <a:r>
              <a:rPr lang="pl-PL" sz="2400" b="1" dirty="0">
                <a:solidFill>
                  <a:srgbClr val="0070C0"/>
                </a:solidFill>
              </a:rPr>
              <a:t>Aktywność fizyczna</a:t>
            </a:r>
            <a:r>
              <a:rPr lang="pl-PL" sz="2400" dirty="0"/>
              <a:t> – pomiar glukozy przed, po i w trakcie, </a:t>
            </a:r>
          </a:p>
          <a:p>
            <a:pPr marL="0" indent="0">
              <a:buNone/>
            </a:pPr>
            <a:r>
              <a:rPr lang="pl-PL" sz="2400" dirty="0"/>
              <a:t>                                       - zmniejszenie dawki insuliny/ dojedzenie </a:t>
            </a:r>
          </a:p>
          <a:p>
            <a:endParaRPr lang="pl-PL" sz="2400" dirty="0"/>
          </a:p>
          <a:p>
            <a:r>
              <a:rPr lang="pl-PL" sz="2400" b="1" dirty="0">
                <a:solidFill>
                  <a:srgbClr val="7030A0"/>
                </a:solidFill>
              </a:rPr>
              <a:t>Pomiary cukru</a:t>
            </a:r>
            <a:r>
              <a:rPr lang="pl-PL" sz="2400" dirty="0"/>
              <a:t>  - przed posiłkiem, wysiłkiem, gdy się źle czuje - </a:t>
            </a:r>
            <a:r>
              <a:rPr lang="pl-PL" sz="2400" dirty="0">
                <a:solidFill>
                  <a:srgbClr val="C00000"/>
                </a:solidFill>
              </a:rPr>
              <a:t>stałe monitorowanie glikemii </a:t>
            </a:r>
          </a:p>
        </p:txBody>
      </p:sp>
      <p:pic>
        <p:nvPicPr>
          <p:cNvPr id="6" name="Obraz 6">
            <a:extLst>
              <a:ext uri="{FF2B5EF4-FFF2-40B4-BE49-F238E27FC236}">
                <a16:creationId xmlns:a16="http://schemas.microsoft.com/office/drawing/2014/main" id="{B9CE078F-7FF9-41CE-9D08-DA0F6859E7A6}"/>
              </a:ext>
            </a:extLst>
          </p:cNvPr>
          <p:cNvPicPr>
            <a:picLocks noChangeAspect="1"/>
          </p:cNvPicPr>
          <p:nvPr/>
        </p:nvPicPr>
        <p:blipFill>
          <a:blip r:embed="rId2"/>
          <a:stretch>
            <a:fillRect/>
          </a:stretch>
        </p:blipFill>
        <p:spPr>
          <a:xfrm>
            <a:off x="8302487" y="79187"/>
            <a:ext cx="3677477" cy="2737226"/>
          </a:xfrm>
          <a:prstGeom prst="rect">
            <a:avLst/>
          </a:prstGeom>
        </p:spPr>
      </p:pic>
    </p:spTree>
    <p:extLst>
      <p:ext uri="{BB962C8B-B14F-4D97-AF65-F5344CB8AC3E}">
        <p14:creationId xmlns:p14="http://schemas.microsoft.com/office/powerpoint/2010/main" val="2556111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72" name="Rectangle 40">
            <a:extLst>
              <a:ext uri="{C183D7F6-B498-43B3-948B-1728B52AA6E4}">
                <adec:decorative xmlns:adec="http://schemas.microsoft.com/office/drawing/2017/decorative" val="1"/>
              </a:ext>
            </a:extLst>
          </p:cNvPr>
          <p:cNvSpPr/>
          <p:nvPr/>
        </p:nvSpPr>
        <p:spPr>
          <a:xfrm>
            <a:off x="3240" y="6400800"/>
            <a:ext cx="12188160" cy="45648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pl-PL" sz="1800" b="0" strike="noStrike" spc="-1">
              <a:solidFill>
                <a:srgbClr val="FFFFFF"/>
              </a:solidFill>
              <a:latin typeface="Arial"/>
            </a:endParaRPr>
          </a:p>
        </p:txBody>
      </p:sp>
      <p:sp>
        <p:nvSpPr>
          <p:cNvPr id="273" name="PlaceHolder 1"/>
          <p:cNvSpPr>
            <a:spLocks noGrp="1"/>
          </p:cNvSpPr>
          <p:nvPr>
            <p:ph type="title"/>
          </p:nvPr>
        </p:nvSpPr>
        <p:spPr>
          <a:xfrm>
            <a:off x="1097280" y="286560"/>
            <a:ext cx="10057680" cy="1112040"/>
          </a:xfrm>
          <a:prstGeom prst="rect">
            <a:avLst/>
          </a:prstGeom>
          <a:noFill/>
          <a:ln w="0">
            <a:noFill/>
          </a:ln>
        </p:spPr>
        <p:txBody>
          <a:bodyPr lIns="90000" tIns="45000" rIns="90000" bIns="45000" anchor="b">
            <a:normAutofit fontScale="90000"/>
          </a:bodyPr>
          <a:lstStyle/>
          <a:p>
            <a:pPr indent="0" defTabSz="914400">
              <a:lnSpc>
                <a:spcPct val="90000"/>
              </a:lnSpc>
              <a:buNone/>
              <a:tabLst>
                <a:tab pos="0" algn="l"/>
              </a:tabLst>
            </a:pPr>
            <a:endParaRPr lang="pl-PL" sz="4700" b="0" strike="noStrike" spc="-1">
              <a:solidFill>
                <a:srgbClr val="000000"/>
              </a:solidFill>
              <a:latin typeface="Arial"/>
            </a:endParaRPr>
          </a:p>
          <a:p>
            <a:pPr indent="0" defTabSz="914400">
              <a:lnSpc>
                <a:spcPct val="90000"/>
              </a:lnSpc>
              <a:buNone/>
              <a:tabLst>
                <a:tab pos="0" algn="l"/>
              </a:tabLst>
            </a:pPr>
            <a:r>
              <a:rPr lang="pl-PL" sz="4700" b="0" strike="noStrike" spc="-52">
                <a:solidFill>
                  <a:schemeClr val="dk1">
                    <a:lumMod val="75000"/>
                    <a:lumOff val="25000"/>
                  </a:schemeClr>
                </a:solidFill>
                <a:latin typeface="Bookman Old Style"/>
                <a:ea typeface="Bookman Old Style"/>
              </a:rPr>
              <a:t>Kryteria rozpoznania cukrzycy</a:t>
            </a:r>
            <a:endParaRPr lang="pl-PL" sz="4700" b="0" strike="noStrike" spc="-1">
              <a:solidFill>
                <a:srgbClr val="000000"/>
              </a:solidFill>
              <a:latin typeface="Arial"/>
            </a:endParaRPr>
          </a:p>
        </p:txBody>
      </p:sp>
      <p:graphicFrame>
        <p:nvGraphicFramePr>
          <p:cNvPr id="2" name="Diagram2"/>
          <p:cNvGraphicFramePr/>
          <p:nvPr>
            <p:extLst>
              <p:ext uri="{D42A27DB-BD31-4B8C-83A1-F6EECF244321}">
                <p14:modId xmlns:p14="http://schemas.microsoft.com/office/powerpoint/2010/main" val="638715699"/>
              </p:ext>
            </p:extLst>
          </p:nvPr>
        </p:nvGraphicFramePr>
        <p:xfrm>
          <a:off x="1097280" y="2108160"/>
          <a:ext cx="10057680" cy="376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4" name="pole tekstowe 810"/>
          <p:cNvSpPr/>
          <p:nvPr/>
        </p:nvSpPr>
        <p:spPr>
          <a:xfrm>
            <a:off x="10270440" y="6440400"/>
            <a:ext cx="1629360" cy="363960"/>
          </a:xfrm>
          <a:prstGeom prst="rect">
            <a:avLst/>
          </a:prstGeom>
          <a:noFill/>
          <a:ln w="0">
            <a:noFill/>
          </a:ln>
        </p:spPr>
        <p:style>
          <a:lnRef idx="0">
            <a:scrgbClr r="0" g="0" b="0"/>
          </a:lnRef>
          <a:fillRef idx="0">
            <a:scrgbClr r="0" g="0" b="0"/>
          </a:fillRef>
          <a:effectRef idx="0">
            <a:scrgbClr r="0" g="0" b="0"/>
          </a:effectRef>
          <a:fontRef idx="minor"/>
        </p:style>
        <p:txBody>
          <a:bodyPr horzOverflow="overflow" lIns="90000" tIns="45000" rIns="90000" bIns="45000" numCol="1" spcCol="0" anchor="t">
            <a:spAutoFit/>
          </a:bodyPr>
          <a:lstStyle/>
          <a:p>
            <a:pPr defTabSz="914400">
              <a:lnSpc>
                <a:spcPct val="100000"/>
              </a:lnSpc>
            </a:pPr>
            <a:r>
              <a:rPr lang="pl-PL" sz="1800" b="0" strike="noStrike" spc="-1">
                <a:solidFill>
                  <a:schemeClr val="lt1"/>
                </a:solidFill>
                <a:latin typeface="Franklin Gothic Book"/>
              </a:rPr>
              <a:t>PTD 2023</a:t>
            </a:r>
            <a:endParaRPr lang="pl-PL" sz="1800" b="0" strike="noStrike" spc="-1">
              <a:solidFill>
                <a:srgbClr val="000000"/>
              </a:solidFill>
              <a:latin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7778635-792A-49D4-99DF-2D233E29135A}"/>
              </a:ext>
            </a:extLst>
          </p:cNvPr>
          <p:cNvSpPr>
            <a:spLocks noGrp="1"/>
          </p:cNvSpPr>
          <p:nvPr>
            <p:ph type="title"/>
          </p:nvPr>
        </p:nvSpPr>
        <p:spPr>
          <a:xfrm>
            <a:off x="1371600" y="457200"/>
            <a:ext cx="6528158" cy="790135"/>
          </a:xfrm>
        </p:spPr>
        <p:txBody>
          <a:bodyPr anchor="b">
            <a:normAutofit/>
          </a:bodyPr>
          <a:lstStyle/>
          <a:p>
            <a:r>
              <a:rPr lang="pl-PL" dirty="0">
                <a:solidFill>
                  <a:srgbClr val="FF0000"/>
                </a:solidFill>
              </a:rPr>
              <a:t>Przecukrzenie</a:t>
            </a:r>
          </a:p>
        </p:txBody>
      </p:sp>
      <p:sp>
        <p:nvSpPr>
          <p:cNvPr id="3" name="Symbol zastępczy zawartości 2">
            <a:extLst>
              <a:ext uri="{FF2B5EF4-FFF2-40B4-BE49-F238E27FC236}">
                <a16:creationId xmlns:a16="http://schemas.microsoft.com/office/drawing/2014/main" id="{4C6925DF-AB62-45D9-AA46-F00BCAB1B37A}"/>
              </a:ext>
            </a:extLst>
          </p:cNvPr>
          <p:cNvSpPr>
            <a:spLocks noGrp="1"/>
          </p:cNvSpPr>
          <p:nvPr>
            <p:ph idx="1"/>
          </p:nvPr>
        </p:nvSpPr>
        <p:spPr>
          <a:xfrm>
            <a:off x="322730" y="2133600"/>
            <a:ext cx="7442653" cy="3937000"/>
          </a:xfrm>
        </p:spPr>
        <p:txBody>
          <a:bodyPr vert="horz" lIns="0" tIns="0" rIns="0" bIns="0" rtlCol="0" anchor="t">
            <a:noAutofit/>
          </a:bodyPr>
          <a:lstStyle/>
          <a:p>
            <a:r>
              <a:rPr lang="pl-PL" sz="2400" dirty="0"/>
              <a:t>Podać </a:t>
            </a:r>
            <a:r>
              <a:rPr lang="pl-PL" sz="2400" b="1" dirty="0">
                <a:solidFill>
                  <a:srgbClr val="00B050"/>
                </a:solidFill>
              </a:rPr>
              <a:t>korektę insuliny </a:t>
            </a:r>
            <a:r>
              <a:rPr lang="pl-PL" sz="2400" dirty="0"/>
              <a:t>- rodzic ustala dawkę</a:t>
            </a:r>
          </a:p>
          <a:p>
            <a:r>
              <a:rPr lang="pl-PL" sz="2400" b="1" dirty="0">
                <a:solidFill>
                  <a:srgbClr val="0070C0"/>
                </a:solidFill>
              </a:rPr>
              <a:t>Woda</a:t>
            </a:r>
            <a:r>
              <a:rPr lang="pl-PL" sz="2400" dirty="0"/>
              <a:t> do picia</a:t>
            </a:r>
          </a:p>
          <a:p>
            <a:r>
              <a:rPr lang="pl-PL" sz="2400" b="1" dirty="0">
                <a:solidFill>
                  <a:srgbClr val="C00000"/>
                </a:solidFill>
              </a:rPr>
              <a:t>Kontrola za 1,5 godziny</a:t>
            </a:r>
          </a:p>
          <a:p>
            <a:endParaRPr lang="pl-PL" sz="2400" b="1" dirty="0">
              <a:solidFill>
                <a:srgbClr val="C00000"/>
              </a:solidFill>
            </a:endParaRPr>
          </a:p>
          <a:p>
            <a:r>
              <a:rPr lang="pl-PL" sz="2400" b="1" dirty="0">
                <a:solidFill>
                  <a:srgbClr val="7030A0"/>
                </a:solidFill>
              </a:rPr>
              <a:t>Czasem możliwy wysiłek </a:t>
            </a:r>
            <a:r>
              <a:rPr lang="pl-PL" sz="2400" dirty="0">
                <a:solidFill>
                  <a:srgbClr val="7030A0"/>
                </a:solidFill>
              </a:rPr>
              <a:t>(jeśli nie ma ketonów)</a:t>
            </a:r>
          </a:p>
          <a:p>
            <a:endParaRPr lang="pl-PL" sz="2400" dirty="0"/>
          </a:p>
          <a:p>
            <a:r>
              <a:rPr lang="pl-PL" sz="2400" dirty="0"/>
              <a:t>Nie je posiłków </a:t>
            </a:r>
          </a:p>
          <a:p>
            <a:r>
              <a:rPr lang="pl-PL" sz="2400" b="1" dirty="0"/>
              <a:t>Może wychodzić do toalety</a:t>
            </a:r>
          </a:p>
        </p:txBody>
      </p:sp>
      <p:pic>
        <p:nvPicPr>
          <p:cNvPr id="4" name="Obraz 4" descr="Obraz zawierający pomiar&#10;&#10;Opis wygenerowany automatycznie">
            <a:extLst>
              <a:ext uri="{FF2B5EF4-FFF2-40B4-BE49-F238E27FC236}">
                <a16:creationId xmlns:a16="http://schemas.microsoft.com/office/drawing/2014/main" id="{5721074E-D8AC-4C46-A959-25EA9FB977A9}"/>
              </a:ext>
            </a:extLst>
          </p:cNvPr>
          <p:cNvPicPr>
            <a:picLocks noChangeAspect="1"/>
          </p:cNvPicPr>
          <p:nvPr/>
        </p:nvPicPr>
        <p:blipFill>
          <a:blip r:embed="rId2"/>
          <a:stretch>
            <a:fillRect/>
          </a:stretch>
        </p:blipFill>
        <p:spPr>
          <a:xfrm>
            <a:off x="8253023" y="1902316"/>
            <a:ext cx="3817953" cy="3265409"/>
          </a:xfrm>
          <a:prstGeom prst="rect">
            <a:avLst/>
          </a:prstGeom>
        </p:spPr>
      </p:pic>
    </p:spTree>
    <p:extLst>
      <p:ext uri="{BB962C8B-B14F-4D97-AF65-F5344CB8AC3E}">
        <p14:creationId xmlns:p14="http://schemas.microsoft.com/office/powerpoint/2010/main" val="7579520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0486A58-6F04-4859-A503-7C46142CC695}"/>
              </a:ext>
            </a:extLst>
          </p:cNvPr>
          <p:cNvSpPr>
            <a:spLocks noGrp="1"/>
          </p:cNvSpPr>
          <p:nvPr>
            <p:ph type="title"/>
          </p:nvPr>
        </p:nvSpPr>
        <p:spPr>
          <a:xfrm>
            <a:off x="1497496" y="137097"/>
            <a:ext cx="10240903" cy="1003123"/>
          </a:xfrm>
        </p:spPr>
        <p:txBody>
          <a:bodyPr/>
          <a:lstStyle/>
          <a:p>
            <a:r>
              <a:rPr lang="pl-PL" dirty="0">
                <a:solidFill>
                  <a:srgbClr val="FF0000"/>
                </a:solidFill>
              </a:rPr>
              <a:t>Niedocukrzenie</a:t>
            </a:r>
          </a:p>
        </p:txBody>
      </p:sp>
      <p:sp>
        <p:nvSpPr>
          <p:cNvPr id="3" name="Symbol zastępczy zawartości 2">
            <a:extLst>
              <a:ext uri="{FF2B5EF4-FFF2-40B4-BE49-F238E27FC236}">
                <a16:creationId xmlns:a16="http://schemas.microsoft.com/office/drawing/2014/main" id="{F1FE004D-8BA2-4AA3-AB17-AA89668A1B8A}"/>
              </a:ext>
            </a:extLst>
          </p:cNvPr>
          <p:cNvSpPr>
            <a:spLocks noGrp="1"/>
          </p:cNvSpPr>
          <p:nvPr>
            <p:ph idx="1"/>
          </p:nvPr>
        </p:nvSpPr>
        <p:spPr>
          <a:xfrm>
            <a:off x="410818" y="2343563"/>
            <a:ext cx="11201685" cy="3727555"/>
          </a:xfrm>
        </p:spPr>
        <p:txBody>
          <a:bodyPr vert="horz" lIns="0" tIns="0" rIns="0" bIns="0" rtlCol="0" anchor="t">
            <a:normAutofit/>
          </a:bodyPr>
          <a:lstStyle/>
          <a:p>
            <a:r>
              <a:rPr lang="pl-PL" sz="2400" b="1" dirty="0"/>
              <a:t>Sytuacja nagła</a:t>
            </a:r>
          </a:p>
          <a:p>
            <a:pPr marL="0" indent="0">
              <a:buNone/>
            </a:pPr>
            <a:endParaRPr lang="pl-PL" sz="2400" dirty="0"/>
          </a:p>
          <a:p>
            <a:r>
              <a:rPr lang="pl-PL" sz="2400" dirty="0"/>
              <a:t>Trzeba podać węglowodany proste</a:t>
            </a:r>
            <a:r>
              <a:rPr lang="pl-PL" sz="2400" b="1" dirty="0">
                <a:solidFill>
                  <a:srgbClr val="FF0000"/>
                </a:solidFill>
              </a:rPr>
              <a:t> (glukoza) 10-15 gram lub 0,3g/kg mc</a:t>
            </a:r>
          </a:p>
          <a:p>
            <a:r>
              <a:rPr lang="pl-PL" sz="2400" b="1" dirty="0">
                <a:solidFill>
                  <a:srgbClr val="00B050"/>
                </a:solidFill>
              </a:rPr>
              <a:t>Kontrola cukru za 15 minut</a:t>
            </a:r>
          </a:p>
          <a:p>
            <a:endParaRPr lang="pl-PL" sz="2400" dirty="0"/>
          </a:p>
          <a:p>
            <a:r>
              <a:rPr lang="pl-PL" sz="2400" dirty="0">
                <a:solidFill>
                  <a:schemeClr val="accent2">
                    <a:lumMod val="60000"/>
                    <a:lumOff val="40000"/>
                  </a:schemeClr>
                </a:solidFill>
              </a:rPr>
              <a:t>Przy zaburzeniach świadomości - </a:t>
            </a:r>
            <a:r>
              <a:rPr lang="pl-PL" sz="2400" b="1" dirty="0" err="1">
                <a:solidFill>
                  <a:schemeClr val="accent2">
                    <a:lumMod val="60000"/>
                    <a:lumOff val="40000"/>
                  </a:schemeClr>
                </a:solidFill>
              </a:rPr>
              <a:t>glukagen</a:t>
            </a:r>
            <a:endParaRPr lang="pl-PL" sz="2400" b="1" dirty="0">
              <a:solidFill>
                <a:schemeClr val="accent2">
                  <a:lumMod val="60000"/>
                  <a:lumOff val="40000"/>
                </a:schemeClr>
              </a:solidFill>
            </a:endParaRPr>
          </a:p>
          <a:p>
            <a:endParaRPr lang="pl-PL" sz="2400" dirty="0"/>
          </a:p>
        </p:txBody>
      </p:sp>
      <p:pic>
        <p:nvPicPr>
          <p:cNvPr id="4" name="Obraz 4">
            <a:extLst>
              <a:ext uri="{FF2B5EF4-FFF2-40B4-BE49-F238E27FC236}">
                <a16:creationId xmlns:a16="http://schemas.microsoft.com/office/drawing/2014/main" id="{B7545680-3072-4909-B02D-3F37E1120125}"/>
              </a:ext>
            </a:extLst>
          </p:cNvPr>
          <p:cNvPicPr>
            <a:picLocks noChangeAspect="1"/>
          </p:cNvPicPr>
          <p:nvPr/>
        </p:nvPicPr>
        <p:blipFill>
          <a:blip r:embed="rId2"/>
          <a:stretch>
            <a:fillRect/>
          </a:stretch>
        </p:blipFill>
        <p:spPr>
          <a:xfrm>
            <a:off x="10065007" y="-59876"/>
            <a:ext cx="2027583" cy="2288780"/>
          </a:xfrm>
          <a:prstGeom prst="rect">
            <a:avLst/>
          </a:prstGeom>
        </p:spPr>
      </p:pic>
      <p:pic>
        <p:nvPicPr>
          <p:cNvPr id="5" name="Obraz 5">
            <a:extLst>
              <a:ext uri="{FF2B5EF4-FFF2-40B4-BE49-F238E27FC236}">
                <a16:creationId xmlns:a16="http://schemas.microsoft.com/office/drawing/2014/main" id="{BCFFD6C7-C8D6-4A58-A57F-398D1FF31FEE}"/>
              </a:ext>
            </a:extLst>
          </p:cNvPr>
          <p:cNvPicPr>
            <a:picLocks noChangeAspect="1"/>
          </p:cNvPicPr>
          <p:nvPr/>
        </p:nvPicPr>
        <p:blipFill>
          <a:blip r:embed="rId3"/>
          <a:stretch>
            <a:fillRect/>
          </a:stretch>
        </p:blipFill>
        <p:spPr>
          <a:xfrm>
            <a:off x="7063408" y="4759172"/>
            <a:ext cx="2213113" cy="1573726"/>
          </a:xfrm>
          <a:prstGeom prst="rect">
            <a:avLst/>
          </a:prstGeom>
        </p:spPr>
      </p:pic>
      <p:pic>
        <p:nvPicPr>
          <p:cNvPr id="6" name="Obraz 6">
            <a:extLst>
              <a:ext uri="{FF2B5EF4-FFF2-40B4-BE49-F238E27FC236}">
                <a16:creationId xmlns:a16="http://schemas.microsoft.com/office/drawing/2014/main" id="{31A641D0-E008-4D46-A64F-999C14B3CD55}"/>
              </a:ext>
            </a:extLst>
          </p:cNvPr>
          <p:cNvPicPr>
            <a:picLocks noChangeAspect="1"/>
          </p:cNvPicPr>
          <p:nvPr/>
        </p:nvPicPr>
        <p:blipFill>
          <a:blip r:embed="rId4"/>
          <a:stretch>
            <a:fillRect/>
          </a:stretch>
        </p:blipFill>
        <p:spPr>
          <a:xfrm>
            <a:off x="9276522" y="4177748"/>
            <a:ext cx="2743200" cy="1828800"/>
          </a:xfrm>
          <a:prstGeom prst="rect">
            <a:avLst/>
          </a:prstGeom>
        </p:spPr>
      </p:pic>
      <p:pic>
        <p:nvPicPr>
          <p:cNvPr id="8" name="Obraz 8" descr="Obraz zawierający tekst&#10;&#10;Opis wygenerowany automatycznie">
            <a:extLst>
              <a:ext uri="{FF2B5EF4-FFF2-40B4-BE49-F238E27FC236}">
                <a16:creationId xmlns:a16="http://schemas.microsoft.com/office/drawing/2014/main" id="{007206A0-08E6-455C-98E8-6DC8A5D64322}"/>
              </a:ext>
            </a:extLst>
          </p:cNvPr>
          <p:cNvPicPr>
            <a:picLocks noChangeAspect="1"/>
          </p:cNvPicPr>
          <p:nvPr/>
        </p:nvPicPr>
        <p:blipFill>
          <a:blip r:embed="rId5"/>
          <a:stretch>
            <a:fillRect/>
          </a:stretch>
        </p:blipFill>
        <p:spPr>
          <a:xfrm>
            <a:off x="10221833" y="2343563"/>
            <a:ext cx="1508264" cy="1418397"/>
          </a:xfrm>
          <a:prstGeom prst="rect">
            <a:avLst/>
          </a:prstGeom>
        </p:spPr>
      </p:pic>
    </p:spTree>
    <p:extLst>
      <p:ext uri="{BB962C8B-B14F-4D97-AF65-F5344CB8AC3E}">
        <p14:creationId xmlns:p14="http://schemas.microsoft.com/office/powerpoint/2010/main" val="5756791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E7BD6266-B6AA-4994-99F9-43F1FB86EBBC}"/>
              </a:ext>
            </a:extLst>
          </p:cNvPr>
          <p:cNvSpPr>
            <a:spLocks noGrp="1"/>
          </p:cNvSpPr>
          <p:nvPr>
            <p:ph idx="1"/>
          </p:nvPr>
        </p:nvSpPr>
        <p:spPr>
          <a:xfrm>
            <a:off x="305516" y="700016"/>
            <a:ext cx="10552984" cy="5674266"/>
          </a:xfrm>
        </p:spPr>
        <p:txBody>
          <a:bodyPr vert="horz" lIns="0" tIns="0" rIns="0" bIns="0" rtlCol="0" anchor="t">
            <a:noAutofit/>
          </a:bodyPr>
          <a:lstStyle/>
          <a:p>
            <a:pPr>
              <a:lnSpc>
                <a:spcPct val="110000"/>
              </a:lnSpc>
            </a:pPr>
            <a:r>
              <a:rPr lang="pl-PL" b="1" dirty="0">
                <a:solidFill>
                  <a:srgbClr val="FF0000"/>
                </a:solidFill>
                <a:ea typeface="+mn-lt"/>
                <a:cs typeface="+mn-lt"/>
              </a:rPr>
              <a:t>Szkoła zapewnia </a:t>
            </a:r>
            <a:r>
              <a:rPr lang="pl-PL" sz="2400" dirty="0">
                <a:ea typeface="+mn-lt"/>
                <a:cs typeface="+mn-lt"/>
              </a:rPr>
              <a:t>miejsce do pomiaru cukru, podania insuliny, pomoc przy:</a:t>
            </a:r>
          </a:p>
          <a:p>
            <a:pPr>
              <a:lnSpc>
                <a:spcPct val="110000"/>
              </a:lnSpc>
            </a:pPr>
            <a:endParaRPr lang="pl-PL" sz="2400" dirty="0">
              <a:ea typeface="+mn-lt"/>
              <a:cs typeface="+mn-lt"/>
            </a:endParaRPr>
          </a:p>
          <a:p>
            <a:pPr>
              <a:lnSpc>
                <a:spcPct val="110000"/>
              </a:lnSpc>
            </a:pPr>
            <a:r>
              <a:rPr lang="pl-PL" sz="2400" dirty="0">
                <a:ea typeface="+mn-lt"/>
                <a:cs typeface="+mn-lt"/>
              </a:rPr>
              <a:t>mierzeniu glukozy (odczytanie pomiaru) – </a:t>
            </a:r>
          </a:p>
          <a:p>
            <a:pPr marL="0" indent="0">
              <a:lnSpc>
                <a:spcPct val="110000"/>
              </a:lnSpc>
              <a:buNone/>
            </a:pPr>
            <a:r>
              <a:rPr lang="pl-PL" sz="2400" dirty="0">
                <a:solidFill>
                  <a:srgbClr val="0070C0"/>
                </a:solidFill>
                <a:ea typeface="+mn-lt"/>
                <a:cs typeface="+mn-lt"/>
              </a:rPr>
              <a:t>nowe urządzenia diabetologiczne wymagają telefonu komórkowego do oznaczania poziomu glukozy, analizy CGM i podawania insuliny, a także funkcji </a:t>
            </a:r>
            <a:r>
              <a:rPr lang="pl-PL" sz="2400" dirty="0" err="1">
                <a:solidFill>
                  <a:srgbClr val="0070C0"/>
                </a:solidFill>
                <a:ea typeface="+mn-lt"/>
                <a:cs typeface="+mn-lt"/>
              </a:rPr>
              <a:t>tzw</a:t>
            </a:r>
            <a:r>
              <a:rPr lang="pl-PL" sz="2400" dirty="0">
                <a:solidFill>
                  <a:srgbClr val="0070C0"/>
                </a:solidFill>
                <a:ea typeface="+mn-lt"/>
                <a:cs typeface="+mn-lt"/>
              </a:rPr>
              <a:t> partnera terapii (dla bezpieczeństwa dziecka)</a:t>
            </a:r>
          </a:p>
          <a:p>
            <a:pPr marL="0" indent="0">
              <a:lnSpc>
                <a:spcPct val="110000"/>
              </a:lnSpc>
              <a:buNone/>
            </a:pPr>
            <a:endParaRPr lang="pl-PL" sz="2400" dirty="0"/>
          </a:p>
          <a:p>
            <a:pPr>
              <a:lnSpc>
                <a:spcPct val="110000"/>
              </a:lnSpc>
            </a:pPr>
            <a:r>
              <a:rPr lang="pl-PL" sz="2400" dirty="0">
                <a:ea typeface="+mn-lt"/>
                <a:cs typeface="+mn-lt"/>
              </a:rPr>
              <a:t>podaniu insuliny (pod nadzorem)</a:t>
            </a:r>
            <a:endParaRPr lang="pl-PL" sz="2400" dirty="0"/>
          </a:p>
          <a:p>
            <a:pPr>
              <a:lnSpc>
                <a:spcPct val="110000"/>
              </a:lnSpc>
            </a:pPr>
            <a:r>
              <a:rPr lang="pl-PL" sz="2400" dirty="0">
                <a:ea typeface="+mn-lt"/>
                <a:cs typeface="+mn-lt"/>
              </a:rPr>
              <a:t>dopilnowaniu, aby dziecko zjadło posiłek</a:t>
            </a:r>
            <a:endParaRPr lang="pl-PL" sz="2400" dirty="0"/>
          </a:p>
          <a:p>
            <a:pPr>
              <a:lnSpc>
                <a:spcPct val="110000"/>
              </a:lnSpc>
            </a:pPr>
            <a:r>
              <a:rPr lang="pl-PL" sz="2400" dirty="0">
                <a:ea typeface="+mn-lt"/>
                <a:cs typeface="+mn-lt"/>
              </a:rPr>
              <a:t>zna objawy niedocukrzenia, przecukrzenia, postępowanie</a:t>
            </a:r>
            <a:endParaRPr lang="pl-PL" sz="2400" dirty="0"/>
          </a:p>
          <a:p>
            <a:pPr>
              <a:lnSpc>
                <a:spcPct val="110000"/>
              </a:lnSpc>
            </a:pPr>
            <a:r>
              <a:rPr lang="pl-PL" sz="2400" dirty="0">
                <a:ea typeface="+mn-lt"/>
                <a:cs typeface="+mn-lt"/>
              </a:rPr>
              <a:t>przygotowaniu do wysiłku (pomiar cukru, dokarmienie)</a:t>
            </a:r>
            <a:endParaRPr lang="pl-PL" sz="2400" dirty="0"/>
          </a:p>
          <a:p>
            <a:pPr>
              <a:lnSpc>
                <a:spcPct val="110000"/>
              </a:lnSpc>
            </a:pPr>
            <a:endParaRPr lang="pl-PL" sz="1100" dirty="0"/>
          </a:p>
        </p:txBody>
      </p:sp>
      <p:pic>
        <p:nvPicPr>
          <p:cNvPr id="5" name="Obraz 5" descr="Obraz zawierający książka, półka, wewnątrz, siedzi&#10;&#10;Opis wygenerowany automatycznie">
            <a:extLst>
              <a:ext uri="{FF2B5EF4-FFF2-40B4-BE49-F238E27FC236}">
                <a16:creationId xmlns:a16="http://schemas.microsoft.com/office/drawing/2014/main" id="{89919DA1-8718-4E3A-9CAB-80CD651F4278}"/>
              </a:ext>
            </a:extLst>
          </p:cNvPr>
          <p:cNvPicPr>
            <a:picLocks noChangeAspect="1"/>
          </p:cNvPicPr>
          <p:nvPr/>
        </p:nvPicPr>
        <p:blipFill rotWithShape="1">
          <a:blip r:embed="rId2"/>
          <a:srcRect t="17223" r="-5" b="-5"/>
          <a:stretch/>
        </p:blipFill>
        <p:spPr>
          <a:xfrm>
            <a:off x="10134600" y="4415657"/>
            <a:ext cx="1958625" cy="1958625"/>
          </a:xfrm>
          <a:custGeom>
            <a:avLst/>
            <a:gdLst/>
            <a:ahLst/>
            <a:cxnLst/>
            <a:rect l="l" t="t" r="r" b="b"/>
            <a:pathLst>
              <a:path w="2592126" h="2592126">
                <a:moveTo>
                  <a:pt x="1296063" y="0"/>
                </a:moveTo>
                <a:cubicBezTo>
                  <a:pt x="2011859" y="0"/>
                  <a:pt x="2592126" y="580267"/>
                  <a:pt x="2592126" y="1296063"/>
                </a:cubicBezTo>
                <a:cubicBezTo>
                  <a:pt x="2592126" y="2011859"/>
                  <a:pt x="2011859" y="2592126"/>
                  <a:pt x="1296063" y="2592126"/>
                </a:cubicBezTo>
                <a:cubicBezTo>
                  <a:pt x="580267" y="2592126"/>
                  <a:pt x="0" y="2011859"/>
                  <a:pt x="0" y="1296063"/>
                </a:cubicBezTo>
                <a:cubicBezTo>
                  <a:pt x="0" y="580267"/>
                  <a:pt x="580267" y="0"/>
                  <a:pt x="1296063" y="0"/>
                </a:cubicBezTo>
                <a:close/>
              </a:path>
            </a:pathLst>
          </a:custGeom>
        </p:spPr>
      </p:pic>
      <p:pic>
        <p:nvPicPr>
          <p:cNvPr id="4" name="Obraz 4" descr="Obraz zawierający osoba, kobieta, mężczyzna, patrzenie&#10;&#10;Opis wygenerowany automatycznie">
            <a:extLst>
              <a:ext uri="{FF2B5EF4-FFF2-40B4-BE49-F238E27FC236}">
                <a16:creationId xmlns:a16="http://schemas.microsoft.com/office/drawing/2014/main" id="{EF047B7D-807B-4B8F-8755-72CC77956C94}"/>
              </a:ext>
            </a:extLst>
          </p:cNvPr>
          <p:cNvPicPr>
            <a:picLocks noChangeAspect="1"/>
          </p:cNvPicPr>
          <p:nvPr/>
        </p:nvPicPr>
        <p:blipFill rotWithShape="1">
          <a:blip r:embed="rId3"/>
          <a:srcRect l="25311" r="1440" b="2"/>
          <a:stretch/>
        </p:blipFill>
        <p:spPr>
          <a:xfrm>
            <a:off x="10327215" y="483718"/>
            <a:ext cx="1864785" cy="1864785"/>
          </a:xfrm>
          <a:custGeom>
            <a:avLst/>
            <a:gdLst/>
            <a:ahLst/>
            <a:cxnLst/>
            <a:rect l="l" t="t" r="r" b="b"/>
            <a:pathLst>
              <a:path w="2592126" h="2592126">
                <a:moveTo>
                  <a:pt x="1296063" y="0"/>
                </a:moveTo>
                <a:cubicBezTo>
                  <a:pt x="2011859" y="0"/>
                  <a:pt x="2592126" y="580267"/>
                  <a:pt x="2592126" y="1296063"/>
                </a:cubicBezTo>
                <a:cubicBezTo>
                  <a:pt x="2592126" y="2011859"/>
                  <a:pt x="2011859" y="2592126"/>
                  <a:pt x="1296063" y="2592126"/>
                </a:cubicBezTo>
                <a:cubicBezTo>
                  <a:pt x="580267" y="2592126"/>
                  <a:pt x="0" y="2011859"/>
                  <a:pt x="0" y="1296063"/>
                </a:cubicBezTo>
                <a:cubicBezTo>
                  <a:pt x="0" y="580267"/>
                  <a:pt x="580267" y="0"/>
                  <a:pt x="1296063" y="0"/>
                </a:cubicBezTo>
                <a:close/>
              </a:path>
            </a:pathLst>
          </a:custGeom>
        </p:spPr>
      </p:pic>
    </p:spTree>
    <p:extLst>
      <p:ext uri="{BB962C8B-B14F-4D97-AF65-F5344CB8AC3E}">
        <p14:creationId xmlns:p14="http://schemas.microsoft.com/office/powerpoint/2010/main" val="36115476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518" name="Rectangle 20">
            <a:extLst>
              <a:ext uri="{C183D7F6-B498-43B3-948B-1728B52AA6E4}">
                <adec:decorative xmlns:adec="http://schemas.microsoft.com/office/drawing/2017/decorative" val="1"/>
              </a:ext>
            </a:extLst>
          </p:cNvPr>
          <p:cNvSpPr/>
          <p:nvPr/>
        </p:nvSpPr>
        <p:spPr>
          <a:xfrm>
            <a:off x="3240" y="6400800"/>
            <a:ext cx="12188160" cy="45648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pl-PL" sz="1800" b="0" strike="noStrike" spc="-1">
              <a:solidFill>
                <a:srgbClr val="FFFFFF"/>
              </a:solidFill>
              <a:latin typeface="Arial"/>
            </a:endParaRPr>
          </a:p>
        </p:txBody>
      </p:sp>
      <p:cxnSp>
        <p:nvCxnSpPr>
          <p:cNvPr id="519" name="Straight Connector 22">
            <a:extLst>
              <a:ext uri="{C183D7F6-B498-43B3-948B-1728B52AA6E4}">
                <adec:decorative xmlns:adec="http://schemas.microsoft.com/office/drawing/2017/decorative" val="1"/>
              </a:ext>
            </a:extLst>
          </p:cNvPr>
          <p:cNvCxnSpPr/>
          <p:nvPr/>
        </p:nvCxnSpPr>
        <p:spPr>
          <a:xfrm>
            <a:off x="1207440" y="4474440"/>
            <a:ext cx="9876240" cy="720"/>
          </a:xfrm>
          <a:prstGeom prst="straightConnector1">
            <a:avLst/>
          </a:prstGeom>
          <a:ln w="0">
            <a:solidFill>
              <a:srgbClr val="404040"/>
            </a:solidFill>
          </a:ln>
        </p:spPr>
      </p:cxnSp>
      <p:pic>
        <p:nvPicPr>
          <p:cNvPr id="520" name="Picture 3"/>
          <p:cNvPicPr/>
          <p:nvPr/>
        </p:nvPicPr>
        <p:blipFill>
          <a:blip r:embed="rId2"/>
          <a:srcRect t="19644"/>
          <a:stretch/>
        </p:blipFill>
        <p:spPr>
          <a:xfrm>
            <a:off x="0" y="1080"/>
            <a:ext cx="12191400" cy="6857280"/>
          </a:xfrm>
          <a:prstGeom prst="rect">
            <a:avLst/>
          </a:prstGeom>
          <a:ln w="0">
            <a:noFill/>
          </a:ln>
        </p:spPr>
      </p:pic>
      <p:sp>
        <p:nvSpPr>
          <p:cNvPr id="521" name="Rectangle 24">
            <a:extLst>
              <a:ext uri="{C183D7F6-B498-43B3-948B-1728B52AA6E4}">
                <adec:decorative xmlns:adec="http://schemas.microsoft.com/office/drawing/2017/decorative" val="1"/>
              </a:ext>
            </a:extLst>
          </p:cNvPr>
          <p:cNvSpPr/>
          <p:nvPr/>
        </p:nvSpPr>
        <p:spPr>
          <a:xfrm>
            <a:off x="2852640" y="0"/>
            <a:ext cx="9338400" cy="6857280"/>
          </a:xfrm>
          <a:prstGeom prst="rect">
            <a:avLst/>
          </a:prstGeom>
          <a:gradFill rotWithShape="0">
            <a:gsLst>
              <a:gs pos="0">
                <a:srgbClr val="000000">
                  <a:alpha val="0"/>
                </a:srgbClr>
              </a:gs>
              <a:gs pos="33000">
                <a:srgbClr val="000000">
                  <a:alpha val="20000"/>
                </a:srgbClr>
              </a:gs>
              <a:gs pos="58000">
                <a:srgbClr val="000000">
                  <a:alpha val="35000"/>
                </a:srgbClr>
              </a:gs>
              <a:gs pos="100000">
                <a:srgbClr val="000000">
                  <a:alpha val="40000"/>
                </a:srgbClr>
              </a:gs>
            </a:gsLst>
            <a:lin ang="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Franklin Gothic Book"/>
            </a:endParaRPr>
          </a:p>
        </p:txBody>
      </p:sp>
      <p:sp>
        <p:nvSpPr>
          <p:cNvPr id="522" name="PlaceHolder 1"/>
          <p:cNvSpPr>
            <a:spLocks noGrp="1"/>
          </p:cNvSpPr>
          <p:nvPr>
            <p:ph type="title"/>
          </p:nvPr>
        </p:nvSpPr>
        <p:spPr>
          <a:xfrm>
            <a:off x="4985640" y="3331440"/>
            <a:ext cx="6469920" cy="1228680"/>
          </a:xfrm>
          <a:prstGeom prst="rect">
            <a:avLst/>
          </a:prstGeom>
          <a:noFill/>
          <a:ln w="0">
            <a:noFill/>
          </a:ln>
        </p:spPr>
        <p:txBody>
          <a:bodyPr lIns="0" tIns="0" rIns="0" bIns="0" anchor="b">
            <a:normAutofit/>
          </a:bodyPr>
          <a:lstStyle/>
          <a:p>
            <a:pPr indent="0" defTabSz="914400">
              <a:lnSpc>
                <a:spcPct val="90000"/>
              </a:lnSpc>
              <a:buNone/>
              <a:tabLst>
                <a:tab pos="0" algn="l"/>
              </a:tabLst>
            </a:pPr>
            <a:r>
              <a:rPr lang="en-US" sz="5400" b="0" strike="noStrike" spc="-52">
                <a:solidFill>
                  <a:schemeClr val="lt1"/>
                </a:solidFill>
                <a:latin typeface="Bookman Old Style"/>
              </a:rPr>
              <a:t>Dziękuję za uwagę</a:t>
            </a:r>
            <a:endParaRPr lang="pl-PL" sz="5400" b="0" strike="noStrike" spc="-1">
              <a:solidFill>
                <a:srgbClr val="000000"/>
              </a:solidFill>
              <a:latin typeface="Arial"/>
            </a:endParaRPr>
          </a:p>
        </p:txBody>
      </p:sp>
      <p:cxnSp>
        <p:nvCxnSpPr>
          <p:cNvPr id="523" name="Straight Connector 26">
            <a:extLst>
              <a:ext uri="{C183D7F6-B498-43B3-948B-1728B52AA6E4}">
                <adec:decorative xmlns:adec="http://schemas.microsoft.com/office/drawing/2017/decorative" val="1"/>
              </a:ext>
            </a:extLst>
          </p:cNvPr>
          <p:cNvCxnSpPr/>
          <p:nvPr/>
        </p:nvCxnSpPr>
        <p:spPr>
          <a:xfrm>
            <a:off x="5110200" y="4641120"/>
            <a:ext cx="6310080" cy="720"/>
          </a:xfrm>
          <a:prstGeom prst="straightConnector1">
            <a:avLst/>
          </a:prstGeom>
          <a:ln w="19050">
            <a:solidFill>
              <a:srgbClr val="FFFFFF">
                <a:alpha val="90000"/>
              </a:srgbClr>
            </a:solidFill>
            <a:round/>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3"/>
          <p:cNvGraphicFramePr/>
          <p:nvPr>
            <p:extLst>
              <p:ext uri="{D42A27DB-BD31-4B8C-83A1-F6EECF244321}">
                <p14:modId xmlns:p14="http://schemas.microsoft.com/office/powerpoint/2010/main" val="658128959"/>
              </p:ext>
            </p:extLst>
          </p:nvPr>
        </p:nvGraphicFramePr>
        <p:xfrm>
          <a:off x="2052360" y="-91440"/>
          <a:ext cx="12373560" cy="64299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5" name="pole tekstowe 2"/>
          <p:cNvSpPr/>
          <p:nvPr/>
        </p:nvSpPr>
        <p:spPr>
          <a:xfrm>
            <a:off x="408960" y="4561560"/>
            <a:ext cx="3837960" cy="1197720"/>
          </a:xfrm>
          <a:prstGeom prst="rect">
            <a:avLst/>
          </a:prstGeom>
          <a:noFill/>
          <a:ln w="0">
            <a:noFill/>
          </a:ln>
        </p:spPr>
        <p:style>
          <a:lnRef idx="0">
            <a:scrgbClr r="0" g="0" b="0"/>
          </a:lnRef>
          <a:fillRef idx="0">
            <a:scrgbClr r="0" g="0" b="0"/>
          </a:fillRef>
          <a:effectRef idx="0">
            <a:scrgbClr r="0" g="0" b="0"/>
          </a:effectRef>
          <a:fontRef idx="minor"/>
        </p:style>
        <p:txBody>
          <a:bodyPr horzOverflow="overflow" lIns="0" tIns="45000" rIns="0" bIns="45000" numCol="1" spcCol="0" anchor="t">
            <a:normAutofit fontScale="96666"/>
          </a:bodyPr>
          <a:lstStyle/>
          <a:p>
            <a:pPr defTabSz="914400">
              <a:lnSpc>
                <a:spcPct val="100000"/>
              </a:lnSpc>
              <a:spcAft>
                <a:spcPts val="601"/>
              </a:spcAft>
            </a:pPr>
            <a:r>
              <a:rPr lang="en-US" sz="2400" b="0" strike="noStrike" spc="-1">
                <a:solidFill>
                  <a:schemeClr val="dk1"/>
                </a:solidFill>
                <a:latin typeface="Franklin Gothic Book"/>
              </a:rPr>
              <a:t>Podejmowanie aktywności i osiąganie celów zawodowych, jak osoby bez cukrzycy </a:t>
            </a:r>
            <a:endParaRPr lang="pl-PL" sz="2400" b="0" strike="noStrike" spc="-1">
              <a:solidFill>
                <a:srgbClr val="000000"/>
              </a:solidFill>
              <a:latin typeface="Arial"/>
            </a:endParaRPr>
          </a:p>
        </p:txBody>
      </p:sp>
      <p:sp>
        <p:nvSpPr>
          <p:cNvPr id="276" name="Tytuł 1"/>
          <p:cNvSpPr/>
          <p:nvPr/>
        </p:nvSpPr>
        <p:spPr>
          <a:xfrm>
            <a:off x="645480" y="518760"/>
            <a:ext cx="3364920" cy="1334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defTabSz="914400">
              <a:lnSpc>
                <a:spcPct val="90000"/>
              </a:lnSpc>
            </a:pPr>
            <a:r>
              <a:rPr lang="en-US" sz="3600" b="1" strike="noStrike" spc="-52">
                <a:solidFill>
                  <a:schemeClr val="dk1"/>
                </a:solidFill>
                <a:latin typeface="Bookman Old Style"/>
              </a:rPr>
              <a:t>Cel leczenia cukrzycy</a:t>
            </a:r>
            <a:endParaRPr lang="pl-PL" sz="3600" b="0" strike="noStrike" spc="-1">
              <a:solidFill>
                <a:srgbClr val="000000"/>
              </a:solidFill>
              <a:latin typeface="Arial"/>
            </a:endParaRPr>
          </a:p>
        </p:txBody>
      </p:sp>
      <p:sp>
        <p:nvSpPr>
          <p:cNvPr id="277" name="pole tekstowe 5"/>
          <p:cNvSpPr/>
          <p:nvPr/>
        </p:nvSpPr>
        <p:spPr>
          <a:xfrm>
            <a:off x="272160" y="2126160"/>
            <a:ext cx="4612320" cy="2284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pl-PL" sz="2400" b="0" strike="noStrike" spc="-1">
                <a:solidFill>
                  <a:schemeClr val="dk1"/>
                </a:solidFill>
                <a:latin typeface="Franklin Gothic Book"/>
              </a:rPr>
              <a:t>Uzyskanie prawidłowego rozwoju fizycznego, przebiegu okresu dojrzewania przy jednoczesnym zapewnieniu komfortu życia dziecka i jego rodziny</a:t>
            </a:r>
            <a:endParaRPr lang="pl-PL" sz="2400" b="0" strike="noStrike" spc="-1">
              <a:solidFill>
                <a:srgbClr val="000000"/>
              </a:solidFill>
              <a:latin typeface="Arial"/>
            </a:endParaRPr>
          </a:p>
        </p:txBody>
      </p:sp>
      <p:sp>
        <p:nvSpPr>
          <p:cNvPr id="278" name="pole tekstowe 6"/>
          <p:cNvSpPr/>
          <p:nvPr/>
        </p:nvSpPr>
        <p:spPr>
          <a:xfrm>
            <a:off x="10752840" y="6451200"/>
            <a:ext cx="135216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pl-PL" sz="1800" b="0" strike="noStrike" spc="-1">
                <a:solidFill>
                  <a:schemeClr val="lt1"/>
                </a:solidFill>
                <a:latin typeface="Franklin Gothic Book"/>
              </a:rPr>
              <a:t>PTD 2023</a:t>
            </a:r>
            <a:endParaRPr lang="pl-PL" sz="1800" b="0" strike="noStrike" spc="-1">
              <a:solidFill>
                <a:srgbClr val="000000"/>
              </a:solidFill>
              <a:latin typeface="Arial"/>
            </a:endParaRPr>
          </a:p>
        </p:txBody>
      </p:sp>
    </p:spTree>
  </p:cSld>
  <p:clrMapOvr>
    <a:masterClrMapping/>
  </p:clrMapOvr>
</p:sld>
</file>

<file path=ppt/theme/theme1.xml><?xml version="1.0" encoding="utf-8"?>
<a:theme xmlns:a="http://schemas.openxmlformats.org/drawingml/2006/main" name="RetrospectVTI">
  <a:themeElements>
    <a:clrScheme name="AnalogousFromDarkSeedLeftStep">
      <a:dk1>
        <a:srgbClr val="000000"/>
      </a:dk1>
      <a:lt1>
        <a:srgbClr val="FFFFFF"/>
      </a:lt1>
      <a:dk2>
        <a:srgbClr val="243641"/>
      </a:dk2>
      <a:lt2>
        <a:srgbClr val="E8E4E2"/>
      </a:lt2>
      <a:accent1>
        <a:srgbClr val="4D96C3"/>
      </a:accent1>
      <a:accent2>
        <a:srgbClr val="3BB1AD"/>
      </a:accent2>
      <a:accent3>
        <a:srgbClr val="48B684"/>
      </a:accent3>
      <a:accent4>
        <a:srgbClr val="3BB14A"/>
      </a:accent4>
      <a:accent5>
        <a:srgbClr val="66B346"/>
      </a:accent5>
      <a:accent6>
        <a:srgbClr val="8BAD39"/>
      </a:accent6>
      <a:hlink>
        <a:srgbClr val="3D9331"/>
      </a:hlink>
      <a:folHlink>
        <a:srgbClr val="7F7F7F"/>
      </a:folHlink>
    </a:clrScheme>
    <a:fontScheme name="Retrospect">
      <a:majorFont>
        <a:latin typeface="Bookman Old Style" panose="020F0302020204030204"/>
        <a:ea typeface=""/>
        <a:cs typeface=""/>
      </a:majorFont>
      <a:minorFont>
        <a:latin typeface="Franklin Gothic Book" panose="020F0502020204030204"/>
        <a:ea typeface=""/>
        <a:cs typeface=""/>
      </a:minorFont>
    </a:fontScheme>
    <a:fmtScheme>
      <a:fillStyleLst>
        <a:solidFill>
          <a:schemeClr val="phClr"/>
        </a:solidFill>
        <a:gradFill>
          <a:gsLst>
            <a:gs pos="0">
              <a:schemeClr val="phClr">
                <a:tint val="65000"/>
                <a:shade val="92000"/>
              </a:schemeClr>
            </a:gs>
            <a:gs pos="45000">
              <a:schemeClr val="phClr">
                <a:tint val="60000"/>
                <a:shade val="99000"/>
              </a:schemeClr>
            </a:gs>
            <a:gs pos="100000">
              <a:schemeClr val="phClr">
                <a:tint val="55000"/>
              </a:schemeClr>
            </a:gs>
          </a:gsLst>
          <a:path path="circle">
            <a:fillToRect l="100000" t="100000" r="100000" b="100000"/>
          </a:path>
          <a:tileRect/>
        </a:gradFill>
        <a:gradFill>
          <a:gsLst>
            <a:gs pos="0">
              <a:schemeClr val="phClr">
                <a:shade val="85000"/>
              </a:schemeClr>
            </a:gs>
            <a:gs pos="34000">
              <a:schemeClr val="phClr">
                <a:shade val="87000"/>
              </a:schemeClr>
            </a:gs>
            <a:gs pos="70000">
              <a:schemeClr val="phClr">
                <a:tint val="100000"/>
                <a:shade val="90000"/>
              </a:schemeClr>
            </a:gs>
            <a:gs pos="100000">
              <a:schemeClr val="phClr">
                <a:tint val="100000"/>
                <a:shade val="100000"/>
              </a:schemeClr>
            </a:gs>
          </a:gsLst>
          <a:path path="circle">
            <a:fillToRect l="100000" t="100000" r="100000" b="100000"/>
          </a:path>
          <a:tileRect/>
        </a:gradFill>
      </a:fillStyleLst>
      <a:lnStyleLst>
        <a:ln w="12700" cap="flat" cmpd="sng" algn="ctr">
          <a:prstDash val="solid"/>
        </a:ln>
        <a:ln w="15875" cap="flat" cmpd="sng" algn="ctr">
          <a:prstDash val="solid"/>
        </a:ln>
        <a:ln w="25400" cap="flat" cmpd="sng" algn="ctr">
          <a:prstDash val="solid"/>
        </a:ln>
      </a:lnStyleLst>
      <a:effectStyleLst>
        <a:effectStyle>
          <a:effectLst/>
        </a:effectStyle>
        <a:effectStyle>
          <a:effectLst/>
        </a:effectStyle>
        <a:effectStyle>
          <a:effectLst/>
        </a:effectStyle>
      </a:effectStyleLst>
      <a:bgFillStyleLst>
        <a:solidFill>
          <a:schemeClr val="phClr"/>
        </a:solidFill>
        <a:solidFill>
          <a:schemeClr val="phClr">
            <a:tint val="90000"/>
            <a:shade val="97000"/>
          </a:schemeClr>
        </a:solidFill>
        <a:gradFill>
          <a:gsLst>
            <a:gs pos="0">
              <a:schemeClr val="phClr">
                <a:tint val="96000"/>
                <a:shade val="99000"/>
              </a:schemeClr>
            </a:gs>
            <a:gs pos="65000">
              <a:schemeClr val="phClr">
                <a:tint val="100000"/>
                <a:shade val="80000"/>
              </a:schemeClr>
            </a:gs>
            <a:gs pos="100000">
              <a:schemeClr val="phClr">
                <a:tint val="100000"/>
                <a:shade val="48000"/>
              </a:schemeClr>
            </a:gs>
          </a:gsLst>
          <a:lin ang="16200000" scaled="0"/>
          <a:tileRect/>
        </a:gradFill>
      </a:bgFillStyleLst>
    </a:fmtScheme>
  </a:themeElements>
  <a:objectDefaults/>
  <a:extraClrSchemeLst/>
</a:theme>
</file>

<file path=ppt/theme/theme2.xml><?xml version="1.0" encoding="utf-8"?>
<a:theme xmlns:a="http://schemas.openxmlformats.org/drawingml/2006/main" name="RetrospectVTI">
  <a:themeElements>
    <a:clrScheme name="AnalogousFromDarkSeedLeftStep">
      <a:dk1>
        <a:srgbClr val="000000"/>
      </a:dk1>
      <a:lt1>
        <a:srgbClr val="FFFFFF"/>
      </a:lt1>
      <a:dk2>
        <a:srgbClr val="243641"/>
      </a:dk2>
      <a:lt2>
        <a:srgbClr val="E8E4E2"/>
      </a:lt2>
      <a:accent1>
        <a:srgbClr val="4D96C3"/>
      </a:accent1>
      <a:accent2>
        <a:srgbClr val="3BB1AD"/>
      </a:accent2>
      <a:accent3>
        <a:srgbClr val="48B684"/>
      </a:accent3>
      <a:accent4>
        <a:srgbClr val="3BB14A"/>
      </a:accent4>
      <a:accent5>
        <a:srgbClr val="66B346"/>
      </a:accent5>
      <a:accent6>
        <a:srgbClr val="8BAD39"/>
      </a:accent6>
      <a:hlink>
        <a:srgbClr val="3D9331"/>
      </a:hlink>
      <a:folHlink>
        <a:srgbClr val="7F7F7F"/>
      </a:folHlink>
    </a:clrScheme>
    <a:fontScheme name="Retrospect">
      <a:majorFont>
        <a:latin typeface="Bookman Old Style" panose="020F0302020204030204"/>
        <a:ea typeface=""/>
        <a:cs typeface=""/>
      </a:majorFont>
      <a:minorFont>
        <a:latin typeface="Franklin Gothic Book" panose="020F0502020204030204"/>
        <a:ea typeface=""/>
        <a:cs typeface=""/>
      </a:minorFont>
    </a:fontScheme>
    <a:fmtScheme>
      <a:fillStyleLst>
        <a:solidFill>
          <a:schemeClr val="phClr"/>
        </a:solidFill>
        <a:gradFill>
          <a:gsLst>
            <a:gs pos="0">
              <a:schemeClr val="phClr">
                <a:tint val="65000"/>
                <a:shade val="92000"/>
              </a:schemeClr>
            </a:gs>
            <a:gs pos="45000">
              <a:schemeClr val="phClr">
                <a:tint val="60000"/>
                <a:shade val="99000"/>
              </a:schemeClr>
            </a:gs>
            <a:gs pos="100000">
              <a:schemeClr val="phClr">
                <a:tint val="55000"/>
              </a:schemeClr>
            </a:gs>
          </a:gsLst>
          <a:path path="circle">
            <a:fillToRect l="100000" t="100000" r="100000" b="100000"/>
          </a:path>
          <a:tileRect/>
        </a:gradFill>
        <a:gradFill>
          <a:gsLst>
            <a:gs pos="0">
              <a:schemeClr val="phClr">
                <a:shade val="85000"/>
              </a:schemeClr>
            </a:gs>
            <a:gs pos="34000">
              <a:schemeClr val="phClr">
                <a:shade val="87000"/>
              </a:schemeClr>
            </a:gs>
            <a:gs pos="70000">
              <a:schemeClr val="phClr">
                <a:tint val="100000"/>
                <a:shade val="90000"/>
              </a:schemeClr>
            </a:gs>
            <a:gs pos="100000">
              <a:schemeClr val="phClr">
                <a:tint val="100000"/>
                <a:shade val="100000"/>
              </a:schemeClr>
            </a:gs>
          </a:gsLst>
          <a:path path="circle">
            <a:fillToRect l="100000" t="100000" r="100000" b="100000"/>
          </a:path>
          <a:tileRect/>
        </a:gradFill>
      </a:fillStyleLst>
      <a:lnStyleLst>
        <a:ln w="12700" cap="flat" cmpd="sng" algn="ctr">
          <a:prstDash val="solid"/>
        </a:ln>
        <a:ln w="15875" cap="flat" cmpd="sng" algn="ctr">
          <a:prstDash val="solid"/>
        </a:ln>
        <a:ln w="25400" cap="flat" cmpd="sng" algn="ctr">
          <a:prstDash val="solid"/>
        </a:ln>
      </a:lnStyleLst>
      <a:effectStyleLst>
        <a:effectStyle>
          <a:effectLst/>
        </a:effectStyle>
        <a:effectStyle>
          <a:effectLst/>
        </a:effectStyle>
        <a:effectStyle>
          <a:effectLst/>
        </a:effectStyle>
      </a:effectStyleLst>
      <a:bgFillStyleLst>
        <a:solidFill>
          <a:schemeClr val="phClr"/>
        </a:solidFill>
        <a:solidFill>
          <a:schemeClr val="phClr">
            <a:tint val="90000"/>
            <a:shade val="97000"/>
          </a:schemeClr>
        </a:solidFill>
        <a:gradFill>
          <a:gsLst>
            <a:gs pos="0">
              <a:schemeClr val="phClr">
                <a:tint val="96000"/>
                <a:shade val="99000"/>
              </a:schemeClr>
            </a:gs>
            <a:gs pos="65000">
              <a:schemeClr val="phClr">
                <a:tint val="100000"/>
                <a:shade val="80000"/>
              </a:schemeClr>
            </a:gs>
            <a:gs pos="100000">
              <a:schemeClr val="phClr">
                <a:tint val="100000"/>
                <a:shade val="48000"/>
              </a:schemeClr>
            </a:gs>
          </a:gsLst>
          <a:lin ang="16200000" scaled="0"/>
          <a:tileRect/>
        </a:gradFill>
      </a:bgFillStyleLst>
    </a:fmtScheme>
  </a:themeElements>
  <a:objectDefaults/>
  <a:extraClrSchemeLst/>
</a:theme>
</file>

<file path=ppt/theme/theme3.xml><?xml version="1.0" encoding="utf-8"?>
<a:theme xmlns:a="http://schemas.openxmlformats.org/drawingml/2006/main" name="RetrospectVTI">
  <a:themeElements>
    <a:clrScheme name="AnalogousFromDarkSeedLeftStep">
      <a:dk1>
        <a:srgbClr val="000000"/>
      </a:dk1>
      <a:lt1>
        <a:srgbClr val="FFFFFF"/>
      </a:lt1>
      <a:dk2>
        <a:srgbClr val="243641"/>
      </a:dk2>
      <a:lt2>
        <a:srgbClr val="E8E4E2"/>
      </a:lt2>
      <a:accent1>
        <a:srgbClr val="4D96C3"/>
      </a:accent1>
      <a:accent2>
        <a:srgbClr val="3BB1AD"/>
      </a:accent2>
      <a:accent3>
        <a:srgbClr val="48B684"/>
      </a:accent3>
      <a:accent4>
        <a:srgbClr val="3BB14A"/>
      </a:accent4>
      <a:accent5>
        <a:srgbClr val="66B346"/>
      </a:accent5>
      <a:accent6>
        <a:srgbClr val="8BAD39"/>
      </a:accent6>
      <a:hlink>
        <a:srgbClr val="3D9331"/>
      </a:hlink>
      <a:folHlink>
        <a:srgbClr val="7F7F7F"/>
      </a:folHlink>
    </a:clrScheme>
    <a:fontScheme name="Retrospect">
      <a:majorFont>
        <a:latin typeface="Bookman Old Style" panose="020F0302020204030204"/>
        <a:ea typeface=""/>
        <a:cs typeface=""/>
      </a:majorFont>
      <a:minorFont>
        <a:latin typeface="Franklin Gothic Book" panose="020F0502020204030204"/>
        <a:ea typeface=""/>
        <a:cs typeface=""/>
      </a:minorFont>
    </a:fontScheme>
    <a:fmtScheme>
      <a:fillStyleLst>
        <a:solidFill>
          <a:schemeClr val="phClr"/>
        </a:solidFill>
        <a:gradFill>
          <a:gsLst>
            <a:gs pos="0">
              <a:schemeClr val="phClr">
                <a:tint val="65000"/>
                <a:shade val="92000"/>
              </a:schemeClr>
            </a:gs>
            <a:gs pos="45000">
              <a:schemeClr val="phClr">
                <a:tint val="60000"/>
                <a:shade val="99000"/>
              </a:schemeClr>
            </a:gs>
            <a:gs pos="100000">
              <a:schemeClr val="phClr">
                <a:tint val="55000"/>
              </a:schemeClr>
            </a:gs>
          </a:gsLst>
          <a:path path="circle">
            <a:fillToRect l="100000" t="100000" r="100000" b="100000"/>
          </a:path>
          <a:tileRect/>
        </a:gradFill>
        <a:gradFill>
          <a:gsLst>
            <a:gs pos="0">
              <a:schemeClr val="phClr">
                <a:shade val="85000"/>
              </a:schemeClr>
            </a:gs>
            <a:gs pos="34000">
              <a:schemeClr val="phClr">
                <a:shade val="87000"/>
              </a:schemeClr>
            </a:gs>
            <a:gs pos="70000">
              <a:schemeClr val="phClr">
                <a:tint val="100000"/>
                <a:shade val="90000"/>
              </a:schemeClr>
            </a:gs>
            <a:gs pos="100000">
              <a:schemeClr val="phClr">
                <a:tint val="100000"/>
                <a:shade val="100000"/>
              </a:schemeClr>
            </a:gs>
          </a:gsLst>
          <a:path path="circle">
            <a:fillToRect l="100000" t="100000" r="100000" b="100000"/>
          </a:path>
          <a:tileRect/>
        </a:gradFill>
      </a:fillStyleLst>
      <a:lnStyleLst>
        <a:ln w="12700" cap="flat" cmpd="sng" algn="ctr">
          <a:prstDash val="solid"/>
        </a:ln>
        <a:ln w="15875" cap="flat" cmpd="sng" algn="ctr">
          <a:prstDash val="solid"/>
        </a:ln>
        <a:ln w="25400" cap="flat" cmpd="sng" algn="ctr">
          <a:prstDash val="solid"/>
        </a:ln>
      </a:lnStyleLst>
      <a:effectStyleLst>
        <a:effectStyle>
          <a:effectLst/>
        </a:effectStyle>
        <a:effectStyle>
          <a:effectLst/>
        </a:effectStyle>
        <a:effectStyle>
          <a:effectLst/>
        </a:effectStyle>
      </a:effectStyleLst>
      <a:bgFillStyleLst>
        <a:solidFill>
          <a:schemeClr val="phClr"/>
        </a:solidFill>
        <a:solidFill>
          <a:schemeClr val="phClr">
            <a:tint val="90000"/>
            <a:shade val="97000"/>
          </a:schemeClr>
        </a:solidFill>
        <a:gradFill>
          <a:gsLst>
            <a:gs pos="0">
              <a:schemeClr val="phClr">
                <a:tint val="96000"/>
                <a:shade val="99000"/>
              </a:schemeClr>
            </a:gs>
            <a:gs pos="65000">
              <a:schemeClr val="phClr">
                <a:tint val="100000"/>
                <a:shade val="80000"/>
              </a:schemeClr>
            </a:gs>
            <a:gs pos="100000">
              <a:schemeClr val="phClr">
                <a:tint val="100000"/>
                <a:shade val="48000"/>
              </a:schemeClr>
            </a:gs>
          </a:gsLst>
          <a:lin ang="16200000" scaled="0"/>
          <a:tileRect/>
        </a:gradFill>
      </a:bgFillStyleLst>
    </a:fmtScheme>
  </a:themeElements>
  <a:objectDefaults/>
  <a:extraClrSchemeLst/>
</a:theme>
</file>

<file path=ppt/theme/theme4.xml><?xml version="1.0" encoding="utf-8"?>
<a:theme xmlns:a="http://schemas.openxmlformats.org/drawingml/2006/main" name="RetrospectVTI">
  <a:themeElements>
    <a:clrScheme name="AnalogousFromDarkSeedLeftStep">
      <a:dk1>
        <a:srgbClr val="000000"/>
      </a:dk1>
      <a:lt1>
        <a:srgbClr val="FFFFFF"/>
      </a:lt1>
      <a:dk2>
        <a:srgbClr val="243641"/>
      </a:dk2>
      <a:lt2>
        <a:srgbClr val="E8E4E2"/>
      </a:lt2>
      <a:accent1>
        <a:srgbClr val="4D96C3"/>
      </a:accent1>
      <a:accent2>
        <a:srgbClr val="3BB1AD"/>
      </a:accent2>
      <a:accent3>
        <a:srgbClr val="48B684"/>
      </a:accent3>
      <a:accent4>
        <a:srgbClr val="3BB14A"/>
      </a:accent4>
      <a:accent5>
        <a:srgbClr val="66B346"/>
      </a:accent5>
      <a:accent6>
        <a:srgbClr val="8BAD39"/>
      </a:accent6>
      <a:hlink>
        <a:srgbClr val="3D9331"/>
      </a:hlink>
      <a:folHlink>
        <a:srgbClr val="7F7F7F"/>
      </a:folHlink>
    </a:clrScheme>
    <a:fontScheme name="Retrospect">
      <a:majorFont>
        <a:latin typeface="Bookman Old Style" panose="020F0302020204030204"/>
        <a:ea typeface=""/>
        <a:cs typeface=""/>
      </a:majorFont>
      <a:minorFont>
        <a:latin typeface="Franklin Gothic Book" panose="020F0502020204030204"/>
        <a:ea typeface=""/>
        <a:cs typeface=""/>
      </a:minorFont>
    </a:fontScheme>
    <a:fmtScheme>
      <a:fillStyleLst>
        <a:solidFill>
          <a:schemeClr val="phClr"/>
        </a:solidFill>
        <a:gradFill>
          <a:gsLst>
            <a:gs pos="0">
              <a:schemeClr val="phClr">
                <a:tint val="65000"/>
                <a:shade val="92000"/>
              </a:schemeClr>
            </a:gs>
            <a:gs pos="45000">
              <a:schemeClr val="phClr">
                <a:tint val="60000"/>
                <a:shade val="99000"/>
              </a:schemeClr>
            </a:gs>
            <a:gs pos="100000">
              <a:schemeClr val="phClr">
                <a:tint val="55000"/>
              </a:schemeClr>
            </a:gs>
          </a:gsLst>
          <a:path path="circle">
            <a:fillToRect l="100000" t="100000" r="100000" b="100000"/>
          </a:path>
          <a:tileRect/>
        </a:gradFill>
        <a:gradFill>
          <a:gsLst>
            <a:gs pos="0">
              <a:schemeClr val="phClr">
                <a:shade val="85000"/>
              </a:schemeClr>
            </a:gs>
            <a:gs pos="34000">
              <a:schemeClr val="phClr">
                <a:shade val="87000"/>
              </a:schemeClr>
            </a:gs>
            <a:gs pos="70000">
              <a:schemeClr val="phClr">
                <a:tint val="100000"/>
                <a:shade val="90000"/>
              </a:schemeClr>
            </a:gs>
            <a:gs pos="100000">
              <a:schemeClr val="phClr">
                <a:tint val="100000"/>
                <a:shade val="100000"/>
              </a:schemeClr>
            </a:gs>
          </a:gsLst>
          <a:path path="circle">
            <a:fillToRect l="100000" t="100000" r="100000" b="100000"/>
          </a:path>
          <a:tileRect/>
        </a:gradFill>
      </a:fillStyleLst>
      <a:lnStyleLst>
        <a:ln w="12700" cap="flat" cmpd="sng" algn="ctr">
          <a:prstDash val="solid"/>
        </a:ln>
        <a:ln w="15875" cap="flat" cmpd="sng" algn="ctr">
          <a:prstDash val="solid"/>
        </a:ln>
        <a:ln w="25400" cap="flat" cmpd="sng" algn="ctr">
          <a:prstDash val="solid"/>
        </a:ln>
      </a:lnStyleLst>
      <a:effectStyleLst>
        <a:effectStyle>
          <a:effectLst/>
        </a:effectStyle>
        <a:effectStyle>
          <a:effectLst/>
        </a:effectStyle>
        <a:effectStyle>
          <a:effectLst/>
        </a:effectStyle>
      </a:effectStyleLst>
      <a:bgFillStyleLst>
        <a:solidFill>
          <a:schemeClr val="phClr"/>
        </a:solidFill>
        <a:solidFill>
          <a:schemeClr val="phClr">
            <a:tint val="90000"/>
            <a:shade val="97000"/>
          </a:schemeClr>
        </a:solidFill>
        <a:gradFill>
          <a:gsLst>
            <a:gs pos="0">
              <a:schemeClr val="phClr">
                <a:tint val="96000"/>
                <a:shade val="99000"/>
              </a:schemeClr>
            </a:gs>
            <a:gs pos="65000">
              <a:schemeClr val="phClr">
                <a:tint val="100000"/>
                <a:shade val="80000"/>
              </a:schemeClr>
            </a:gs>
            <a:gs pos="100000">
              <a:schemeClr val="phClr">
                <a:tint val="100000"/>
                <a:shade val="48000"/>
              </a:schemeClr>
            </a:gs>
          </a:gsLst>
          <a:lin ang="16200000" scaled="0"/>
          <a:tileRect/>
        </a:gradFill>
      </a:bgFillStyleLst>
    </a:fmtScheme>
  </a:themeElements>
  <a:objectDefaults/>
  <a:extraClrSchemeLst/>
</a:theme>
</file>

<file path=ppt/theme/theme5.xml><?xml version="1.0" encoding="utf-8"?>
<a:theme xmlns:a="http://schemas.openxmlformats.org/drawingml/2006/main" name="RetrospectVTI">
  <a:themeElements>
    <a:clrScheme name="AnalogousFromDarkSeedLeftStep">
      <a:dk1>
        <a:srgbClr val="000000"/>
      </a:dk1>
      <a:lt1>
        <a:srgbClr val="FFFFFF"/>
      </a:lt1>
      <a:dk2>
        <a:srgbClr val="243641"/>
      </a:dk2>
      <a:lt2>
        <a:srgbClr val="E8E4E2"/>
      </a:lt2>
      <a:accent1>
        <a:srgbClr val="4D96C3"/>
      </a:accent1>
      <a:accent2>
        <a:srgbClr val="3BB1AD"/>
      </a:accent2>
      <a:accent3>
        <a:srgbClr val="48B684"/>
      </a:accent3>
      <a:accent4>
        <a:srgbClr val="3BB14A"/>
      </a:accent4>
      <a:accent5>
        <a:srgbClr val="66B346"/>
      </a:accent5>
      <a:accent6>
        <a:srgbClr val="8BAD39"/>
      </a:accent6>
      <a:hlink>
        <a:srgbClr val="3D9331"/>
      </a:hlink>
      <a:folHlink>
        <a:srgbClr val="7F7F7F"/>
      </a:folHlink>
    </a:clrScheme>
    <a:fontScheme name="Retrospect">
      <a:majorFont>
        <a:latin typeface="Bookman Old Style" panose="020F0302020204030204"/>
        <a:ea typeface=""/>
        <a:cs typeface=""/>
      </a:majorFont>
      <a:minorFont>
        <a:latin typeface="Franklin Gothic Book" panose="020F0502020204030204"/>
        <a:ea typeface=""/>
        <a:cs typeface=""/>
      </a:minorFont>
    </a:fontScheme>
    <a:fmtScheme>
      <a:fillStyleLst>
        <a:solidFill>
          <a:schemeClr val="phClr"/>
        </a:solidFill>
        <a:gradFill>
          <a:gsLst>
            <a:gs pos="0">
              <a:schemeClr val="phClr">
                <a:tint val="65000"/>
                <a:shade val="92000"/>
              </a:schemeClr>
            </a:gs>
            <a:gs pos="45000">
              <a:schemeClr val="phClr">
                <a:tint val="60000"/>
                <a:shade val="99000"/>
              </a:schemeClr>
            </a:gs>
            <a:gs pos="100000">
              <a:schemeClr val="phClr">
                <a:tint val="55000"/>
              </a:schemeClr>
            </a:gs>
          </a:gsLst>
          <a:path path="circle">
            <a:fillToRect l="100000" t="100000" r="100000" b="100000"/>
          </a:path>
          <a:tileRect/>
        </a:gradFill>
        <a:gradFill>
          <a:gsLst>
            <a:gs pos="0">
              <a:schemeClr val="phClr">
                <a:shade val="85000"/>
              </a:schemeClr>
            </a:gs>
            <a:gs pos="34000">
              <a:schemeClr val="phClr">
                <a:shade val="87000"/>
              </a:schemeClr>
            </a:gs>
            <a:gs pos="70000">
              <a:schemeClr val="phClr">
                <a:tint val="100000"/>
                <a:shade val="90000"/>
              </a:schemeClr>
            </a:gs>
            <a:gs pos="100000">
              <a:schemeClr val="phClr">
                <a:tint val="100000"/>
                <a:shade val="100000"/>
              </a:schemeClr>
            </a:gs>
          </a:gsLst>
          <a:path path="circle">
            <a:fillToRect l="100000" t="100000" r="100000" b="100000"/>
          </a:path>
          <a:tileRect/>
        </a:gradFill>
      </a:fillStyleLst>
      <a:lnStyleLst>
        <a:ln w="12700" cap="flat" cmpd="sng" algn="ctr">
          <a:prstDash val="solid"/>
        </a:ln>
        <a:ln w="15875" cap="flat" cmpd="sng" algn="ctr">
          <a:prstDash val="solid"/>
        </a:ln>
        <a:ln w="25400" cap="flat" cmpd="sng" algn="ctr">
          <a:prstDash val="solid"/>
        </a:ln>
      </a:lnStyleLst>
      <a:effectStyleLst>
        <a:effectStyle>
          <a:effectLst/>
        </a:effectStyle>
        <a:effectStyle>
          <a:effectLst/>
        </a:effectStyle>
        <a:effectStyle>
          <a:effectLst/>
        </a:effectStyle>
      </a:effectStyleLst>
      <a:bgFillStyleLst>
        <a:solidFill>
          <a:schemeClr val="phClr"/>
        </a:solidFill>
        <a:solidFill>
          <a:schemeClr val="phClr">
            <a:tint val="90000"/>
            <a:shade val="97000"/>
          </a:schemeClr>
        </a:solidFill>
        <a:gradFill>
          <a:gsLst>
            <a:gs pos="0">
              <a:schemeClr val="phClr">
                <a:tint val="96000"/>
                <a:shade val="99000"/>
              </a:schemeClr>
            </a:gs>
            <a:gs pos="65000">
              <a:schemeClr val="phClr">
                <a:tint val="100000"/>
                <a:shade val="80000"/>
              </a:schemeClr>
            </a:gs>
            <a:gs pos="100000">
              <a:schemeClr val="phClr">
                <a:tint val="100000"/>
                <a:shade val="48000"/>
              </a:schemeClr>
            </a:gs>
          </a:gsLst>
          <a:lin ang="16200000" scaled="0"/>
          <a:tileRect/>
        </a:gradFill>
      </a:bgFillStyleLst>
    </a:fmtScheme>
  </a:themeElements>
  <a:objectDefaults/>
  <a:extraClrSchemeLst/>
</a:theme>
</file>

<file path=ppt/theme/theme6.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1202</TotalTime>
  <Words>2965</Words>
  <Application>Microsoft Office PowerPoint</Application>
  <PresentationFormat>Panoramiczny</PresentationFormat>
  <Paragraphs>609</Paragraphs>
  <Slides>83</Slides>
  <Notes>2</Notes>
  <HiddenSlides>0</HiddenSlides>
  <MMClips>0</MMClips>
  <ScaleCrop>false</ScaleCrop>
  <HeadingPairs>
    <vt:vector size="6" baseType="variant">
      <vt:variant>
        <vt:lpstr>Używane czcionki</vt:lpstr>
      </vt:variant>
      <vt:variant>
        <vt:i4>16</vt:i4>
      </vt:variant>
      <vt:variant>
        <vt:lpstr>Motyw</vt:lpstr>
      </vt:variant>
      <vt:variant>
        <vt:i4>5</vt:i4>
      </vt:variant>
      <vt:variant>
        <vt:lpstr>Tytuły slajdów</vt:lpstr>
      </vt:variant>
      <vt:variant>
        <vt:i4>83</vt:i4>
      </vt:variant>
    </vt:vector>
  </HeadingPairs>
  <TitlesOfParts>
    <vt:vector size="104" baseType="lpstr">
      <vt:lpstr>Arial</vt:lpstr>
      <vt:lpstr>Arial Black</vt:lpstr>
      <vt:lpstr>Arial Unicode MS</vt:lpstr>
      <vt:lpstr>Avenir Next LT Pro</vt:lpstr>
      <vt:lpstr>Bookman Old Style</vt:lpstr>
      <vt:lpstr>Calibri</vt:lpstr>
      <vt:lpstr>Cambria</vt:lpstr>
      <vt:lpstr>Corbel</vt:lpstr>
      <vt:lpstr>Franklin Gothic Book</vt:lpstr>
      <vt:lpstr>Symbol</vt:lpstr>
      <vt:lpstr>Times New Roman</vt:lpstr>
      <vt:lpstr>Trebuchet MS</vt:lpstr>
      <vt:lpstr>Univers</vt:lpstr>
      <vt:lpstr>Verdana</vt:lpstr>
      <vt:lpstr>Wingdings</vt:lpstr>
      <vt:lpstr>Wingdings,Sans-Serif</vt:lpstr>
      <vt:lpstr>RetrospectVTI</vt:lpstr>
      <vt:lpstr>RetrospectVTI</vt:lpstr>
      <vt:lpstr>RetrospectVTI</vt:lpstr>
      <vt:lpstr>RetrospectVTI</vt:lpstr>
      <vt:lpstr>RetrospectVTI</vt:lpstr>
      <vt:lpstr> Dziecko z cukrzycą</vt:lpstr>
      <vt:lpstr>Prezentacja programu PowerPoint</vt:lpstr>
      <vt:lpstr>Prezentacja programu PowerPoint</vt:lpstr>
      <vt:lpstr>INSULINA</vt:lpstr>
      <vt:lpstr>Prezentacja programu PowerPoint</vt:lpstr>
      <vt:lpstr>Prezentacja programu PowerPoint</vt:lpstr>
      <vt:lpstr>Prezentacja programu PowerPoint</vt:lpstr>
      <vt:lpstr> Kryteria rozpoznania cukrzycy</vt:lpstr>
      <vt:lpstr>Prezentacja programu PowerPoint</vt:lpstr>
      <vt:lpstr>Leczenie cukrzycy i konsekwencje</vt:lpstr>
      <vt:lpstr>Prezentacja programu PowerPoint</vt:lpstr>
      <vt:lpstr>Wsparcie</vt:lpstr>
      <vt:lpstr>Prezentacja programu PowerPoint</vt:lpstr>
      <vt:lpstr>Prezentacja programu PowerPoint</vt:lpstr>
      <vt:lpstr>Postępowanie behawioralne</vt:lpstr>
      <vt:lpstr>Prezentacja programu PowerPoint</vt:lpstr>
      <vt:lpstr>Prezentacja programu PowerPoint</vt:lpstr>
      <vt:lpstr>Prezentacja programu PowerPoint</vt:lpstr>
      <vt:lpstr>Przyszłość - Strzałki trendów</vt:lpstr>
      <vt:lpstr>Ciągłe monitorowanie glikemii pomaga…</vt:lpstr>
      <vt:lpstr>Odżywianie  Utrzymywanie prawidłowego bilansu energetycznego U</vt:lpstr>
      <vt:lpstr>W le(i)czeniu pomagają technologie</vt:lpstr>
      <vt:lpstr>System wymiennikowy</vt:lpstr>
      <vt:lpstr>węglowodany</vt:lpstr>
      <vt:lpstr>Prezentacja programu PowerPoint</vt:lpstr>
      <vt:lpstr>Izomery trans kwasów tłuszczowych nasyconych – należy unikać</vt:lpstr>
      <vt:lpstr>Prezentacja programu PowerPoint</vt:lpstr>
      <vt:lpstr>Prezentacja programu PowerPoint</vt:lpstr>
      <vt:lpstr>          Zalecana dieta śródziemnomorska</vt:lpstr>
      <vt:lpstr>Prezentacja programu PowerPoint</vt:lpstr>
      <vt:lpstr>Sport to zdrowie</vt:lpstr>
      <vt:lpstr>Sport</vt:lpstr>
      <vt:lpstr>Prawie każda aktywność&gt;30 minut  wymaga  modyfikacji posiłku/↓ dawki insuliny</vt:lpstr>
      <vt:lpstr>Przygotowanie do wysiłku</vt:lpstr>
      <vt:lpstr>Glikemia przed wysiłkiem  100 – 180 mg: optymalna </vt:lpstr>
      <vt:lpstr>Przeciwskazania do podjęcia aktywności</vt:lpstr>
      <vt:lpstr>Prezentacja programu PowerPoint</vt:lpstr>
      <vt:lpstr>Wysiłek fizyczny w skrócie</vt:lpstr>
      <vt:lpstr>Podawanie insuliny</vt:lpstr>
      <vt:lpstr>Insulinoterapia funkcjonalna</vt:lpstr>
      <vt:lpstr>Prezentacja programu PowerPoint</vt:lpstr>
      <vt:lpstr>Pompy insulinowe</vt:lpstr>
      <vt:lpstr>Wskazane jest stosowanie funkcji kalkulatora bolusa od  rozpoczęcia terapii –  ↑ stabilność glikemii i ↓ ryzyko hipo- i hiperglikemii </vt:lpstr>
      <vt:lpstr>Prezentacja programu PowerPoint</vt:lpstr>
      <vt:lpstr>Korzystne w prewencji hipoglikemii są pompy insulinowe z funkcją automatycznego wstrzymania podaży insuliny </vt:lpstr>
      <vt:lpstr>Technologie pomagają w leczeniu</vt:lpstr>
      <vt:lpstr>Insulinę podajemy</vt:lpstr>
      <vt:lpstr>Prezentacja programu PowerPoint</vt:lpstr>
      <vt:lpstr>Ocena wyrównania</vt:lpstr>
      <vt:lpstr>Prezentacja programu PowerPoint</vt:lpstr>
      <vt:lpstr>Parametry dobrego wyrównania wg CGM/FGM</vt:lpstr>
      <vt:lpstr>Dzień z cukrzycą</vt:lpstr>
      <vt:lpstr>Leczenie cukrzycy typu 1</vt:lpstr>
      <vt:lpstr>Przecukrzenie = hiperglikemia</vt:lpstr>
      <vt:lpstr>Prezentacja programu PowerPoint</vt:lpstr>
      <vt:lpstr>Prezentacja programu PowerPoint</vt:lpstr>
      <vt:lpstr>Długotrwały niedobór insuliny powoduje:  *nadmierne spalanie tłuszczu,  *produkcji ketonów i  *kwasicy ketonowej </vt:lpstr>
      <vt:lpstr>Niedocukrzenie</vt:lpstr>
      <vt:lpstr>Objawy niedocukrzenia – występują nagle</vt:lpstr>
      <vt:lpstr>Prezentacja programu PowerPoint</vt:lpstr>
      <vt:lpstr>Leczenie hipoglikemii</vt:lpstr>
      <vt:lpstr>POSTĘPOWANIE W  NIEDOCUKRZENIU </vt:lpstr>
      <vt:lpstr>Niedocukrzenie ciężkie</vt:lpstr>
      <vt:lpstr>Prezentacja programu PowerPoint</vt:lpstr>
      <vt:lpstr>Wspieranie małego diabetyka</vt:lpstr>
      <vt:lpstr>Wspieranie małego diabetyka</vt:lpstr>
      <vt:lpstr>Dziecko z cukrzycą jest takie samo...   ale...</vt:lpstr>
      <vt:lpstr>Zadania szkoły</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Podsumowanie</vt:lpstr>
      <vt:lpstr>Podsumowanie</vt:lpstr>
      <vt:lpstr>Cukrzyca typu 1 </vt:lpstr>
      <vt:lpstr>Leczenie</vt:lpstr>
      <vt:lpstr>Przecukrzenie</vt:lpstr>
      <vt:lpstr>Niedocukrzenie</vt:lpstr>
      <vt:lpstr>Prezentacja programu PowerPoint</vt:lpstr>
      <vt:lpstr>Dziękuję za uwagę</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subject/>
  <dc:creator>Lidia Groele</dc:creator>
  <dc:description/>
  <cp:lastModifiedBy>konferencje</cp:lastModifiedBy>
  <cp:revision>1121</cp:revision>
  <dcterms:created xsi:type="dcterms:W3CDTF">2021-03-13T13:35:11Z</dcterms:created>
  <dcterms:modified xsi:type="dcterms:W3CDTF">2023-10-12T11:41:29Z</dcterms:modified>
  <dc:language>pl-PL</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0x010100F507CF9100D7CC45A7624CD1A25A654E</vt:lpwstr>
  </property>
  <property fmtid="{D5CDD505-2E9C-101B-9397-08002B2CF9AE}" pid="3" name="Notes">
    <vt:i4>4</vt:i4>
  </property>
  <property fmtid="{D5CDD505-2E9C-101B-9397-08002B2CF9AE}" pid="4" name="PresentationFormat">
    <vt:lpwstr>Panoramiczny</vt:lpwstr>
  </property>
  <property fmtid="{D5CDD505-2E9C-101B-9397-08002B2CF9AE}" pid="5" name="Slides">
    <vt:i4>52</vt:i4>
  </property>
</Properties>
</file>