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31"/>
  </p:notesMasterIdLst>
  <p:sldIdLst>
    <p:sldId id="257" r:id="rId2"/>
    <p:sldId id="509" r:id="rId3"/>
    <p:sldId id="493" r:id="rId4"/>
    <p:sldId id="514" r:id="rId5"/>
    <p:sldId id="515" r:id="rId6"/>
    <p:sldId id="500" r:id="rId7"/>
    <p:sldId id="516" r:id="rId8"/>
    <p:sldId id="517" r:id="rId9"/>
    <p:sldId id="518" r:id="rId10"/>
    <p:sldId id="501" r:id="rId11"/>
    <p:sldId id="502" r:id="rId12"/>
    <p:sldId id="512" r:id="rId13"/>
    <p:sldId id="504" r:id="rId14"/>
    <p:sldId id="505" r:id="rId15"/>
    <p:sldId id="506" r:id="rId16"/>
    <p:sldId id="522" r:id="rId17"/>
    <p:sldId id="523" r:id="rId18"/>
    <p:sldId id="524" r:id="rId19"/>
    <p:sldId id="525" r:id="rId20"/>
    <p:sldId id="526" r:id="rId21"/>
    <p:sldId id="519" r:id="rId22"/>
    <p:sldId id="520" r:id="rId23"/>
    <p:sldId id="521" r:id="rId24"/>
    <p:sldId id="527" r:id="rId25"/>
    <p:sldId id="528" r:id="rId26"/>
    <p:sldId id="529" r:id="rId27"/>
    <p:sldId id="530" r:id="rId28"/>
    <p:sldId id="531" r:id="rId29"/>
    <p:sldId id="489" r:id="rId3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CC00"/>
    <a:srgbClr val="0099CC"/>
    <a:srgbClr val="0066CC"/>
    <a:srgbClr val="00CCFF"/>
    <a:srgbClr val="00FFFF"/>
    <a:srgbClr val="66FFCC"/>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Styl pośredni 1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1664" y="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A78BC8-DDD4-4124-B6DF-CC04C3F1FF6B}" type="datetimeFigureOut">
              <a:rPr lang="pl-PL"/>
              <a:pPr>
                <a:defRPr/>
              </a:pPr>
              <a:t>07.11.2019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8BBC426-47F2-4ED3-9A73-FBF9B335EA53}"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426147-0D6A-4BC6-941F-991B46EB44EE}" type="slidenum">
              <a:rPr lang="pl-PL" altLang="pl-PL" smtClean="0">
                <a:latin typeface="Arial" charset="0"/>
              </a:rPr>
              <a:pPr fontAlgn="base">
                <a:spcBef>
                  <a:spcPct val="0"/>
                </a:spcBef>
                <a:spcAft>
                  <a:spcPct val="0"/>
                </a:spcAft>
              </a:pPr>
              <a:t>3</a:t>
            </a:fld>
            <a:endParaRPr lang="pl-PL" altLang="pl-PL">
              <a:latin typeface="Arial" charset="0"/>
            </a:endParaRPr>
          </a:p>
        </p:txBody>
      </p:sp>
      <p:sp>
        <p:nvSpPr>
          <p:cNvPr id="1945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9459"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a:latin typeface="Arial Unicode MS" pitchFamily="34" charset="-128"/>
            </a:endParaRPr>
          </a:p>
        </p:txBody>
      </p:sp>
      <p:sp>
        <p:nvSpPr>
          <p:cNvPr id="19460" name="Symbol zastępczy numeru slajd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390D06B-4D6A-473E-999C-71CA80CCA641}" type="slidenum">
              <a:rPr lang="pl-PL" altLang="pl-PL" sz="1200">
                <a:latin typeface="Arial Unicode MS" pitchFamily="34" charset="-128"/>
              </a:rPr>
              <a:pPr algn="r"/>
              <a:t>3</a:t>
            </a:fld>
            <a:endParaRPr lang="pl-PL" altLang="pl-PL" sz="1200">
              <a:latin typeface="Arial Unicode MS"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33450" fontAlgn="base">
              <a:spcBef>
                <a:spcPct val="0"/>
              </a:spcBef>
              <a:spcAft>
                <a:spcPct val="0"/>
              </a:spcAft>
            </a:pPr>
            <a:fld id="{E9A2A54E-5466-4B08-8EF3-BBEF34D97A70}" type="slidenum">
              <a:rPr lang="pl-PL" altLang="pl-PL" smtClean="0">
                <a:latin typeface="Arial" charset="0"/>
              </a:rPr>
              <a:pPr defTabSz="933450" fontAlgn="base">
                <a:spcBef>
                  <a:spcPct val="0"/>
                </a:spcBef>
                <a:spcAft>
                  <a:spcPct val="0"/>
                </a:spcAft>
              </a:pPr>
              <a:t>21</a:t>
            </a:fld>
            <a:endParaRPr lang="pl-PL" altLang="pl-PL">
              <a:latin typeface="Arial"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pl-PL" alt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33450" fontAlgn="base">
              <a:spcBef>
                <a:spcPct val="0"/>
              </a:spcBef>
              <a:spcAft>
                <a:spcPct val="0"/>
              </a:spcAft>
            </a:pPr>
            <a:fld id="{192CD47E-D2AB-4A9B-837C-01BE26083C0D}" type="slidenum">
              <a:rPr lang="pl-PL" altLang="pl-PL" smtClean="0">
                <a:latin typeface="Arial" charset="0"/>
              </a:rPr>
              <a:pPr defTabSz="933450" fontAlgn="base">
                <a:spcBef>
                  <a:spcPct val="0"/>
                </a:spcBef>
                <a:spcAft>
                  <a:spcPct val="0"/>
                </a:spcAft>
              </a:pPr>
              <a:t>22</a:t>
            </a:fld>
            <a:endParaRPr lang="pl-PL" altLang="pl-PL">
              <a:latin typeface="Arial" charset="0"/>
            </a:endParaRPr>
          </a:p>
        </p:txBody>
      </p:sp>
      <p:sp>
        <p:nvSpPr>
          <p:cNvPr id="50179" name="Rectangle 7"/>
          <p:cNvSpPr txBox="1">
            <a:spLocks noGrp="1" noChangeArrowheads="1"/>
          </p:cNvSpPr>
          <p:nvPr/>
        </p:nvSpPr>
        <p:spPr bwMode="auto">
          <a:xfrm>
            <a:off x="3884613" y="8685213"/>
            <a:ext cx="2970212" cy="455612"/>
          </a:xfrm>
          <a:prstGeom prst="rect">
            <a:avLst/>
          </a:prstGeom>
          <a:noFill/>
          <a:ln w="9525">
            <a:noFill/>
            <a:miter lim="800000"/>
            <a:headEnd/>
            <a:tailEnd/>
          </a:ln>
        </p:spPr>
        <p:txBody>
          <a:bodyPr lIns="90000" tIns="46800" rIns="90000" bIns="46800" anchor="b"/>
          <a:lstStyle/>
          <a:p>
            <a:pPr defTabSz="449263">
              <a:buClr>
                <a:srgbClr val="000000"/>
              </a:buClr>
              <a:buSzPct val="45000"/>
              <a:buFont typeface="Wingdings" pitchFamily="2" charset="2"/>
              <a:buNone/>
              <a:tabLst>
                <a:tab pos="723900" algn="l"/>
                <a:tab pos="1447800" algn="l"/>
                <a:tab pos="2171700" algn="l"/>
                <a:tab pos="2895600" algn="l"/>
              </a:tabLst>
            </a:pPr>
            <a:fld id="{880EEDE9-BBE6-4967-B88E-492DFD3AD855}" type="slidenum">
              <a:rPr lang="pl-PL" altLang="pl-PL" sz="1200" b="1">
                <a:solidFill>
                  <a:srgbClr val="000000"/>
                </a:solidFill>
                <a:latin typeface="Arial Unicode MS" pitchFamily="34" charset="-128"/>
                <a:ea typeface="Arial Unicode MS" pitchFamily="34" charset="-128"/>
                <a:cs typeface="Arial Unicode MS" pitchFamily="34" charset="-128"/>
              </a:rPr>
              <a:pPr defTabSz="449263">
                <a:buClr>
                  <a:srgbClr val="000000"/>
                </a:buClr>
                <a:buSzPct val="45000"/>
                <a:buFont typeface="Wingdings" pitchFamily="2" charset="2"/>
                <a:buNone/>
                <a:tabLst>
                  <a:tab pos="723900" algn="l"/>
                  <a:tab pos="1447800" algn="l"/>
                  <a:tab pos="2171700" algn="l"/>
                  <a:tab pos="2895600" algn="l"/>
                </a:tabLst>
              </a:pPr>
              <a:t>22</a:t>
            </a:fld>
            <a:endParaRPr lang="pl-PL" altLang="pl-PL" sz="1200" b="1">
              <a:solidFill>
                <a:srgbClr val="000000"/>
              </a:solidFill>
              <a:latin typeface="Arial Unicode MS" pitchFamily="34" charset="-128"/>
              <a:ea typeface="Arial Unicode MS" pitchFamily="34" charset="-128"/>
              <a:cs typeface="Arial Unicode MS" pitchFamily="34" charset="-128"/>
            </a:endParaRPr>
          </a:p>
        </p:txBody>
      </p:sp>
      <p:sp>
        <p:nvSpPr>
          <p:cNvPr id="50180" name="Rectangle 1"/>
          <p:cNvSpPr>
            <a:spLocks noGrp="1" noRot="1" noChangeAspect="1" noChangeArrowheads="1" noTextEdit="1"/>
          </p:cNvSpPr>
          <p:nvPr>
            <p:ph type="sldImg"/>
          </p:nvPr>
        </p:nvSpPr>
        <p:spPr bwMode="auto">
          <a:noFill/>
          <a:ln>
            <a:solidFill>
              <a:srgbClr val="000000"/>
            </a:solidFill>
            <a:miter lim="800000"/>
            <a:headEnd/>
            <a:tailEnd/>
          </a:ln>
        </p:spPr>
      </p:sp>
      <p:sp>
        <p:nvSpPr>
          <p:cNvPr id="50181" name="Text Box 4"/>
          <p:cNvSpPr txBox="1">
            <a:spLocks noChangeArrowheads="1"/>
          </p:cNvSpPr>
          <p:nvPr/>
        </p:nvSpPr>
        <p:spPr bwMode="auto">
          <a:xfrm>
            <a:off x="620713" y="4356100"/>
            <a:ext cx="5545137" cy="833438"/>
          </a:xfrm>
          <a:prstGeom prst="rect">
            <a:avLst/>
          </a:prstGeom>
          <a:noFill/>
          <a:ln w="9525">
            <a:noFill/>
            <a:miter lim="800000"/>
            <a:headEnd/>
            <a:tailEnd/>
          </a:ln>
        </p:spPr>
        <p:txBody>
          <a:bodyPr lIns="90000" tIns="46800" rIns="90000" bIns="46800">
            <a:spAutoFit/>
          </a:bodyPr>
          <a:lstStyle/>
          <a:p>
            <a:pPr>
              <a:spcBef>
                <a:spcPct val="50000"/>
              </a:spcBef>
              <a:buClr>
                <a:srgbClr val="000000"/>
              </a:buClr>
              <a:buFont typeface="Arial Unicode MS" pitchFamily="34" charset="-128"/>
              <a:buNone/>
            </a:pPr>
            <a:r>
              <a:rPr lang="pl-PL" altLang="pl-PL" sz="1200" b="1">
                <a:solidFill>
                  <a:srgbClr val="000000"/>
                </a:solidFill>
                <a:latin typeface="Arial Unicode MS" pitchFamily="34" charset="-128"/>
              </a:rPr>
              <a:t>Do obniżania poziomu cukru służy insulina, nie wysiłek fizyczny. Ćwicząc przy wysokiej glikemii bez insuliny zmuszamy mięśnie do pracy „na głodzie”. Nie uzyskamy dobrych wyników sportowych, samopoczucie będzie złe, dodatkowo ze spalonego tłuszczu powstaną ketony.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5298"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a:p>
        </p:txBody>
      </p:sp>
      <p:sp>
        <p:nvSpPr>
          <p:cNvPr id="55299"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EFA192-816C-4AC1-A3E5-7CFBB8B2DB17}" type="slidenum">
              <a:rPr lang="pl-PL" altLang="pl-PL" smtClean="0">
                <a:latin typeface="Arial" charset="0"/>
              </a:rPr>
              <a:pPr fontAlgn="base">
                <a:spcBef>
                  <a:spcPct val="0"/>
                </a:spcBef>
                <a:spcAft>
                  <a:spcPct val="0"/>
                </a:spcAft>
              </a:pPr>
              <a:t>26</a:t>
            </a:fld>
            <a:endParaRPr lang="pl-PL" altLang="pl-P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BE6FF9-E116-438E-A924-A5CF83633044}" type="slidenum">
              <a:rPr lang="pl-PL" altLang="pl-PL" smtClean="0">
                <a:latin typeface="Arial" charset="0"/>
              </a:rPr>
              <a:pPr fontAlgn="base">
                <a:spcBef>
                  <a:spcPct val="0"/>
                </a:spcBef>
                <a:spcAft>
                  <a:spcPct val="0"/>
                </a:spcAft>
              </a:pPr>
              <a:t>5</a:t>
            </a:fld>
            <a:endParaRPr lang="pl-PL" altLang="pl-PL">
              <a:latin typeface="Arial" charset="0"/>
            </a:endParaRPr>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27650"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a:p>
        </p:txBody>
      </p:sp>
      <p:sp>
        <p:nvSpPr>
          <p:cNvPr id="27651"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33450" fontAlgn="base">
              <a:spcBef>
                <a:spcPct val="0"/>
              </a:spcBef>
              <a:spcAft>
                <a:spcPct val="0"/>
              </a:spcAft>
            </a:pPr>
            <a:fld id="{903461C7-30D0-4571-B3EA-54A9444F88FE}" type="slidenum">
              <a:rPr lang="pl-PL" altLang="pl-PL" smtClean="0">
                <a:latin typeface="Arial" charset="0"/>
              </a:rPr>
              <a:pPr defTabSz="933450" fontAlgn="base">
                <a:spcBef>
                  <a:spcPct val="0"/>
                </a:spcBef>
                <a:spcAft>
                  <a:spcPct val="0"/>
                </a:spcAft>
              </a:pPr>
              <a:t>8</a:t>
            </a:fld>
            <a:endParaRPr lang="pl-PL" altLang="pl-P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322E30-CE6D-4ACE-9AF0-48B7C631CD4E}" type="slidenum">
              <a:rPr lang="pl-PL" altLang="pl-PL" smtClean="0">
                <a:latin typeface="Arial" charset="0"/>
              </a:rPr>
              <a:pPr fontAlgn="base">
                <a:spcBef>
                  <a:spcPct val="0"/>
                </a:spcBef>
                <a:spcAft>
                  <a:spcPct val="0"/>
                </a:spcAft>
              </a:pPr>
              <a:t>10</a:t>
            </a:fld>
            <a:endParaRPr lang="pl-PL" altLang="pl-PL">
              <a:latin typeface="Arial" charset="0"/>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pl-PL" alt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4B0311-F333-42A1-937D-D77C9DC9C81E}" type="slidenum">
              <a:rPr lang="pl-PL" altLang="pl-PL" smtClean="0">
                <a:latin typeface="Arial" charset="0"/>
              </a:rPr>
              <a:pPr fontAlgn="base">
                <a:spcBef>
                  <a:spcPct val="0"/>
                </a:spcBef>
                <a:spcAft>
                  <a:spcPct val="0"/>
                </a:spcAft>
              </a:pPr>
              <a:t>14</a:t>
            </a:fld>
            <a:endParaRPr lang="pl-PL" altLang="pl-PL">
              <a:latin typeface="Arial" charset="0"/>
            </a:endParaRPr>
          </a:p>
        </p:txBody>
      </p:sp>
      <p:sp>
        <p:nvSpPr>
          <p:cNvPr id="35843" name="Rectangle 7"/>
          <p:cNvSpPr txBox="1">
            <a:spLocks noGrp="1" noChangeArrowheads="1"/>
          </p:cNvSpPr>
          <p:nvPr/>
        </p:nvSpPr>
        <p:spPr bwMode="auto">
          <a:xfrm>
            <a:off x="3884613" y="8685213"/>
            <a:ext cx="2970212" cy="455612"/>
          </a:xfrm>
          <a:prstGeom prst="rect">
            <a:avLst/>
          </a:prstGeom>
          <a:noFill/>
          <a:ln w="9525">
            <a:noFill/>
            <a:miter lim="800000"/>
            <a:headEnd/>
            <a:tailEnd/>
          </a:ln>
        </p:spPr>
        <p:txBody>
          <a:bodyPr lIns="90000" tIns="46800" rIns="90000" bIns="46800" anchor="b"/>
          <a:lstStyle/>
          <a:p>
            <a:pPr algn="r" defTabSz="449263">
              <a:buClr>
                <a:srgbClr val="000000"/>
              </a:buClr>
              <a:buSzPct val="45000"/>
              <a:buFont typeface="Wingdings" pitchFamily="2" charset="2"/>
              <a:buNone/>
              <a:tabLst>
                <a:tab pos="723900" algn="l"/>
                <a:tab pos="1447800" algn="l"/>
                <a:tab pos="2171700" algn="l"/>
                <a:tab pos="2895600" algn="l"/>
              </a:tabLst>
            </a:pPr>
            <a:fld id="{0D00D8DA-D025-4151-A983-B65D0F173BEC}" type="slidenum">
              <a:rPr lang="pl-PL" altLang="pl-PL" sz="1200">
                <a:solidFill>
                  <a:srgbClr val="000000"/>
                </a:solidFill>
                <a:latin typeface="Times New Roman" pitchFamily="18" charset="0"/>
                <a:ea typeface="Arial Unicode MS" pitchFamily="34" charset="-128"/>
                <a:cs typeface="Arial Unicode MS" pitchFamily="34" charset="-128"/>
              </a:rPr>
              <a:pPr algn="r" defTabSz="449263">
                <a:buClr>
                  <a:srgbClr val="000000"/>
                </a:buClr>
                <a:buSzPct val="45000"/>
                <a:buFont typeface="Wingdings" pitchFamily="2" charset="2"/>
                <a:buNone/>
                <a:tabLst>
                  <a:tab pos="723900" algn="l"/>
                  <a:tab pos="1447800" algn="l"/>
                  <a:tab pos="2171700" algn="l"/>
                  <a:tab pos="2895600" algn="l"/>
                </a:tabLst>
              </a:pPr>
              <a:t>14</a:t>
            </a:fld>
            <a:endParaRPr lang="pl-PL" altLang="pl-PL" sz="1200">
              <a:solidFill>
                <a:srgbClr val="000000"/>
              </a:solidFill>
              <a:latin typeface="Times New Roman" pitchFamily="18" charset="0"/>
              <a:ea typeface="Arial Unicode MS" pitchFamily="34" charset="-128"/>
              <a:cs typeface="Arial Unicode MS" pitchFamily="34" charset="-128"/>
            </a:endParaRPr>
          </a:p>
        </p:txBody>
      </p:sp>
      <p:sp>
        <p:nvSpPr>
          <p:cNvPr id="35844" name="Rectangle 1"/>
          <p:cNvSpPr>
            <a:spLocks noGrp="1" noRot="1" noChangeAspect="1" noChangeArrowheads="1" noTextEdit="1"/>
          </p:cNvSpPr>
          <p:nvPr>
            <p:ph type="sldImg"/>
          </p:nvPr>
        </p:nvSpPr>
        <p:spPr bwMode="auto">
          <a:noFill/>
          <a:ln>
            <a:solidFill>
              <a:srgbClr val="000000"/>
            </a:solidFill>
            <a:miter lim="800000"/>
            <a:headEnd/>
            <a:tailEnd/>
          </a:ln>
        </p:spPr>
      </p:sp>
      <p:sp>
        <p:nvSpPr>
          <p:cNvPr id="35845" name="Rectangle 2"/>
          <p:cNvSpPr>
            <a:spLocks noGrp="1" noChangeArrowheads="1"/>
          </p:cNvSpPr>
          <p:nvPr>
            <p:ph type="body" idx="1"/>
          </p:nvPr>
        </p:nvSpPr>
        <p:spPr bwMode="auto">
          <a:noFill/>
        </p:spPr>
        <p:txBody>
          <a:bodyPr wrap="none" lIns="90000" tIns="46800" rIns="90000" bIns="46800" numCol="1" anchor="ctr" anchorCtr="0" compatLnSpc="1">
            <a:prstTxWarp prst="textNoShape">
              <a:avLst/>
            </a:prstTxWarp>
          </a:bodyPr>
          <a:lstStyle/>
          <a:p>
            <a:pPr eaLnBrk="1" hangingPunct="1">
              <a:spcBef>
                <a:spcPct val="0"/>
              </a:spcBef>
            </a:pPr>
            <a:endParaRPr lang="pl-PL" alt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1A5C89-9B64-4E8C-9845-6DCFFCEA34F5}" type="slidenum">
              <a:rPr lang="pl-PL" altLang="pl-PL" smtClean="0">
                <a:latin typeface="Arial" charset="0"/>
              </a:rPr>
              <a:pPr fontAlgn="base">
                <a:spcBef>
                  <a:spcPct val="0"/>
                </a:spcBef>
                <a:spcAft>
                  <a:spcPct val="0"/>
                </a:spcAft>
              </a:pPr>
              <a:t>15</a:t>
            </a:fld>
            <a:endParaRPr lang="pl-PL" altLang="pl-PL">
              <a:latin typeface="Arial" charset="0"/>
            </a:endParaRPr>
          </a:p>
        </p:txBody>
      </p:sp>
      <p:sp>
        <p:nvSpPr>
          <p:cNvPr id="37891" name="Rectangle 7"/>
          <p:cNvSpPr txBox="1">
            <a:spLocks noGrp="1" noChangeArrowheads="1"/>
          </p:cNvSpPr>
          <p:nvPr/>
        </p:nvSpPr>
        <p:spPr bwMode="auto">
          <a:xfrm>
            <a:off x="3884613" y="8685213"/>
            <a:ext cx="2970212" cy="455612"/>
          </a:xfrm>
          <a:prstGeom prst="rect">
            <a:avLst/>
          </a:prstGeom>
          <a:noFill/>
          <a:ln w="9525">
            <a:noFill/>
            <a:miter lim="800000"/>
            <a:headEnd/>
            <a:tailEnd/>
          </a:ln>
        </p:spPr>
        <p:txBody>
          <a:bodyPr lIns="90000" tIns="46800" rIns="90000" bIns="46800" anchor="b"/>
          <a:lstStyle/>
          <a:p>
            <a:pPr algn="r" defTabSz="449263">
              <a:buClr>
                <a:srgbClr val="000000"/>
              </a:buClr>
              <a:buSzPct val="45000"/>
              <a:buFont typeface="Wingdings" pitchFamily="2" charset="2"/>
              <a:buNone/>
              <a:tabLst>
                <a:tab pos="723900" algn="l"/>
                <a:tab pos="1447800" algn="l"/>
                <a:tab pos="2171700" algn="l"/>
                <a:tab pos="2895600" algn="l"/>
              </a:tabLst>
            </a:pPr>
            <a:fld id="{47CECA6B-48A3-4A91-AD8F-CAA714BF9EF5}" type="slidenum">
              <a:rPr lang="pl-PL" altLang="pl-PL" sz="1200">
                <a:solidFill>
                  <a:srgbClr val="000000"/>
                </a:solidFill>
                <a:latin typeface="Times New Roman" pitchFamily="18" charset="0"/>
                <a:ea typeface="Arial Unicode MS" pitchFamily="34" charset="-128"/>
                <a:cs typeface="Arial Unicode MS" pitchFamily="34" charset="-128"/>
              </a:rPr>
              <a:pPr algn="r" defTabSz="449263">
                <a:buClr>
                  <a:srgbClr val="000000"/>
                </a:buClr>
                <a:buSzPct val="45000"/>
                <a:buFont typeface="Wingdings" pitchFamily="2" charset="2"/>
                <a:buNone/>
                <a:tabLst>
                  <a:tab pos="723900" algn="l"/>
                  <a:tab pos="1447800" algn="l"/>
                  <a:tab pos="2171700" algn="l"/>
                  <a:tab pos="2895600" algn="l"/>
                </a:tabLst>
              </a:pPr>
              <a:t>15</a:t>
            </a:fld>
            <a:endParaRPr lang="pl-PL" altLang="pl-PL" sz="1200">
              <a:solidFill>
                <a:srgbClr val="000000"/>
              </a:solidFill>
              <a:latin typeface="Times New Roman" pitchFamily="18" charset="0"/>
              <a:ea typeface="Arial Unicode MS" pitchFamily="34" charset="-128"/>
              <a:cs typeface="Arial Unicode MS" pitchFamily="34" charset="-128"/>
            </a:endParaRPr>
          </a:p>
        </p:txBody>
      </p:sp>
      <p:sp>
        <p:nvSpPr>
          <p:cNvPr id="37892" name="Rectangle 1"/>
          <p:cNvSpPr>
            <a:spLocks noGrp="1" noRot="1" noChangeAspect="1" noChangeArrowheads="1" noTextEdit="1"/>
          </p:cNvSpPr>
          <p:nvPr>
            <p:ph type="sldImg"/>
          </p:nvPr>
        </p:nvSpPr>
        <p:spPr bwMode="auto">
          <a:noFill/>
          <a:ln>
            <a:solidFill>
              <a:srgbClr val="000000"/>
            </a:solidFill>
            <a:miter lim="800000"/>
            <a:headEnd/>
            <a:tailEnd/>
          </a:ln>
        </p:spPr>
      </p:sp>
      <p:sp>
        <p:nvSpPr>
          <p:cNvPr id="37893" name="Rectangle 2"/>
          <p:cNvSpPr>
            <a:spLocks noGrp="1" noChangeArrowheads="1"/>
          </p:cNvSpPr>
          <p:nvPr>
            <p:ph type="body" idx="1"/>
          </p:nvPr>
        </p:nvSpPr>
        <p:spPr bwMode="auto">
          <a:noFill/>
        </p:spPr>
        <p:txBody>
          <a:bodyPr wrap="none" lIns="90000" tIns="46800" rIns="90000" bIns="46800" numCol="1" anchor="ctr" anchorCtr="0" compatLnSpc="1">
            <a:prstTxWarp prst="textNoShape">
              <a:avLst/>
            </a:prstTxWarp>
          </a:bodyPr>
          <a:lstStyle/>
          <a:p>
            <a:pPr eaLnBrk="1" hangingPunct="1">
              <a:spcBef>
                <a:spcPct val="0"/>
              </a:spcBef>
            </a:pPr>
            <a:endParaRPr lang="pl-PL" alt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B48336-3E04-4F83-8051-3822CFF5B8F1}" type="slidenum">
              <a:rPr lang="pl-PL" altLang="pl-PL" smtClean="0">
                <a:latin typeface="Arial" charset="0"/>
              </a:rPr>
              <a:pPr fontAlgn="base">
                <a:spcBef>
                  <a:spcPct val="0"/>
                </a:spcBef>
                <a:spcAft>
                  <a:spcPct val="0"/>
                </a:spcAft>
              </a:pPr>
              <a:t>16</a:t>
            </a:fld>
            <a:endParaRPr lang="pl-PL" altLang="pl-PL">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pl-PL" alt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4034"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a:p>
        </p:txBody>
      </p:sp>
      <p:sp>
        <p:nvSpPr>
          <p:cNvPr id="44035"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33450" fontAlgn="base">
              <a:spcBef>
                <a:spcPct val="0"/>
              </a:spcBef>
              <a:spcAft>
                <a:spcPct val="0"/>
              </a:spcAft>
            </a:pPr>
            <a:fld id="{1074C003-251B-4699-A4A0-6FDBF67BFEA8}" type="slidenum">
              <a:rPr lang="pl-PL" altLang="pl-PL" smtClean="0">
                <a:latin typeface="Arial" charset="0"/>
              </a:rPr>
              <a:pPr defTabSz="933450" fontAlgn="base">
                <a:spcBef>
                  <a:spcPct val="0"/>
                </a:spcBef>
                <a:spcAft>
                  <a:spcPct val="0"/>
                </a:spcAft>
              </a:pPr>
              <a:t>19</a:t>
            </a:fld>
            <a:endParaRPr lang="pl-PL" altLang="pl-P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E62963-32AC-4B1D-99C1-7BF61D1BE6D5}" type="slidenum">
              <a:rPr lang="pl-PL" altLang="pl-PL" smtClean="0">
                <a:latin typeface="Arial" charset="0"/>
              </a:rPr>
              <a:pPr fontAlgn="base">
                <a:spcBef>
                  <a:spcPct val="0"/>
                </a:spcBef>
                <a:spcAft>
                  <a:spcPct val="0"/>
                </a:spcAft>
              </a:pPr>
              <a:t>20</a:t>
            </a:fld>
            <a:endParaRPr lang="pl-PL" altLang="pl-PL">
              <a:latin typeface="Arial"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0DEEDA-7A4D-441F-9F8C-7CC76160B6BC}"/>
              </a:ext>
            </a:extLst>
          </p:cNvPr>
          <p:cNvSpPr>
            <a:spLocks noGrp="1"/>
          </p:cNvSpPr>
          <p:nvPr>
            <p:ph type="ctrTitle"/>
          </p:nvPr>
        </p:nvSpPr>
        <p:spPr>
          <a:xfrm>
            <a:off x="1143000" y="1122363"/>
            <a:ext cx="6858000" cy="2387600"/>
          </a:xfrm>
        </p:spPr>
        <p:txBody>
          <a:bodyPr anchor="b"/>
          <a:lstStyle>
            <a:lvl1pPr algn="ctr">
              <a:defRPr sz="4500"/>
            </a:lvl1pPr>
          </a:lstStyle>
          <a:p>
            <a:r>
              <a:rPr lang="pl-PL"/>
              <a:t>Kliknij, aby edytować styl</a:t>
            </a:r>
          </a:p>
        </p:txBody>
      </p:sp>
      <p:sp>
        <p:nvSpPr>
          <p:cNvPr id="3" name="Podtytuł 2">
            <a:extLst>
              <a:ext uri="{FF2B5EF4-FFF2-40B4-BE49-F238E27FC236}">
                <a16:creationId xmlns:a16="http://schemas.microsoft.com/office/drawing/2014/main" id="{075D822C-5A04-46C1-8379-7AA0FF70628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l-PL"/>
              <a:t>Kliknij, aby edytować styl wzorca podtytułu</a:t>
            </a:r>
          </a:p>
        </p:txBody>
      </p:sp>
      <p:sp>
        <p:nvSpPr>
          <p:cNvPr id="4" name="Symbol zastępczy daty 3">
            <a:extLst>
              <a:ext uri="{FF2B5EF4-FFF2-40B4-BE49-F238E27FC236}">
                <a16:creationId xmlns:a16="http://schemas.microsoft.com/office/drawing/2014/main" id="{EDAEE341-E0B4-46E5-A5C3-569B79626DDD}"/>
              </a:ext>
            </a:extLst>
          </p:cNvPr>
          <p:cNvSpPr>
            <a:spLocks noGrp="1"/>
          </p:cNvSpPr>
          <p:nvPr>
            <p:ph type="dt" sz="half" idx="10"/>
          </p:nvPr>
        </p:nvSpPr>
        <p:spPr/>
        <p:txBody>
          <a:bodyPr/>
          <a:lstStyle/>
          <a:p>
            <a:pPr>
              <a:defRPr/>
            </a:pPr>
            <a:fld id="{BAEAD119-E687-4CCD-AC65-5DAB7C52D4AA}" type="datetimeFigureOut">
              <a:rPr lang="pl-PL" smtClean="0"/>
              <a:pPr>
                <a:defRPr/>
              </a:pPr>
              <a:t>07.11.2019</a:t>
            </a:fld>
            <a:endParaRPr lang="pl-PL"/>
          </a:p>
        </p:txBody>
      </p:sp>
      <p:sp>
        <p:nvSpPr>
          <p:cNvPr id="5" name="Symbol zastępczy stopki 4">
            <a:extLst>
              <a:ext uri="{FF2B5EF4-FFF2-40B4-BE49-F238E27FC236}">
                <a16:creationId xmlns:a16="http://schemas.microsoft.com/office/drawing/2014/main" id="{24D91FCD-C649-4B67-BC1C-C93650FB76D6}"/>
              </a:ext>
            </a:extLst>
          </p:cNvPr>
          <p:cNvSpPr>
            <a:spLocks noGrp="1"/>
          </p:cNvSpPr>
          <p:nvPr>
            <p:ph type="ftr" sz="quarter" idx="11"/>
          </p:nvPr>
        </p:nvSpPr>
        <p:spPr/>
        <p:txBody>
          <a:bodyPr/>
          <a:lstStyle/>
          <a:p>
            <a:pPr>
              <a:defRPr/>
            </a:pPr>
            <a:endParaRPr lang="pl-PL"/>
          </a:p>
        </p:txBody>
      </p:sp>
      <p:sp>
        <p:nvSpPr>
          <p:cNvPr id="6" name="Symbol zastępczy numeru slajdu 5">
            <a:extLst>
              <a:ext uri="{FF2B5EF4-FFF2-40B4-BE49-F238E27FC236}">
                <a16:creationId xmlns:a16="http://schemas.microsoft.com/office/drawing/2014/main" id="{34F6CA07-C1C0-4BCE-A6A9-70C9348546B5}"/>
              </a:ext>
            </a:extLst>
          </p:cNvPr>
          <p:cNvSpPr>
            <a:spLocks noGrp="1"/>
          </p:cNvSpPr>
          <p:nvPr>
            <p:ph type="sldNum" sz="quarter" idx="12"/>
          </p:nvPr>
        </p:nvSpPr>
        <p:spPr/>
        <p:txBody>
          <a:bodyPr/>
          <a:lstStyle/>
          <a:p>
            <a:pPr>
              <a:defRPr/>
            </a:pPr>
            <a:fld id="{A4E9CF73-7E9E-4740-8422-7813D476DAC5}" type="slidenum">
              <a:rPr lang="pl-PL" smtClean="0"/>
              <a:pPr>
                <a:defRPr/>
              </a:pPr>
              <a:t>‹#›</a:t>
            </a:fld>
            <a:endParaRPr lang="pl-PL"/>
          </a:p>
        </p:txBody>
      </p:sp>
    </p:spTree>
    <p:extLst>
      <p:ext uri="{BB962C8B-B14F-4D97-AF65-F5344CB8AC3E}">
        <p14:creationId xmlns:p14="http://schemas.microsoft.com/office/powerpoint/2010/main" val="463892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2FAEA4-C7D8-469E-B524-85085F1989C8}"/>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F7A2D48C-64A9-47F7-8223-8928E16B9F31}"/>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6387289-ADF5-4B71-9EB4-7754DC4A63FE}"/>
              </a:ext>
            </a:extLst>
          </p:cNvPr>
          <p:cNvSpPr>
            <a:spLocks noGrp="1"/>
          </p:cNvSpPr>
          <p:nvPr>
            <p:ph type="dt" sz="half" idx="10"/>
          </p:nvPr>
        </p:nvSpPr>
        <p:spPr/>
        <p:txBody>
          <a:bodyPr/>
          <a:lstStyle/>
          <a:p>
            <a:pPr>
              <a:defRPr/>
            </a:pPr>
            <a:fld id="{3FC66D28-2F48-4177-B030-316E8B52E2AA}" type="datetimeFigureOut">
              <a:rPr lang="pl-PL" smtClean="0"/>
              <a:pPr>
                <a:defRPr/>
              </a:pPr>
              <a:t>07.11.2019</a:t>
            </a:fld>
            <a:endParaRPr lang="pl-PL"/>
          </a:p>
        </p:txBody>
      </p:sp>
      <p:sp>
        <p:nvSpPr>
          <p:cNvPr id="5" name="Symbol zastępczy stopki 4">
            <a:extLst>
              <a:ext uri="{FF2B5EF4-FFF2-40B4-BE49-F238E27FC236}">
                <a16:creationId xmlns:a16="http://schemas.microsoft.com/office/drawing/2014/main" id="{CE40FFDA-C2DB-4EC9-88A5-E135D1F9ED6A}"/>
              </a:ext>
            </a:extLst>
          </p:cNvPr>
          <p:cNvSpPr>
            <a:spLocks noGrp="1"/>
          </p:cNvSpPr>
          <p:nvPr>
            <p:ph type="ftr" sz="quarter" idx="11"/>
          </p:nvPr>
        </p:nvSpPr>
        <p:spPr/>
        <p:txBody>
          <a:bodyPr/>
          <a:lstStyle/>
          <a:p>
            <a:pPr>
              <a:defRPr/>
            </a:pPr>
            <a:endParaRPr lang="pl-PL"/>
          </a:p>
        </p:txBody>
      </p:sp>
      <p:sp>
        <p:nvSpPr>
          <p:cNvPr id="6" name="Symbol zastępczy numeru slajdu 5">
            <a:extLst>
              <a:ext uri="{FF2B5EF4-FFF2-40B4-BE49-F238E27FC236}">
                <a16:creationId xmlns:a16="http://schemas.microsoft.com/office/drawing/2014/main" id="{2A52CA8A-7D75-4F65-B6AB-366718141546}"/>
              </a:ext>
            </a:extLst>
          </p:cNvPr>
          <p:cNvSpPr>
            <a:spLocks noGrp="1"/>
          </p:cNvSpPr>
          <p:nvPr>
            <p:ph type="sldNum" sz="quarter" idx="12"/>
          </p:nvPr>
        </p:nvSpPr>
        <p:spPr/>
        <p:txBody>
          <a:bodyPr/>
          <a:lstStyle/>
          <a:p>
            <a:pPr>
              <a:defRPr/>
            </a:pPr>
            <a:fld id="{C382C578-D806-45DE-8912-0455FCE531DB}" type="slidenum">
              <a:rPr lang="pl-PL" smtClean="0"/>
              <a:pPr>
                <a:defRPr/>
              </a:pPr>
              <a:t>‹#›</a:t>
            </a:fld>
            <a:endParaRPr lang="pl-PL"/>
          </a:p>
        </p:txBody>
      </p:sp>
    </p:spTree>
    <p:extLst>
      <p:ext uri="{BB962C8B-B14F-4D97-AF65-F5344CB8AC3E}">
        <p14:creationId xmlns:p14="http://schemas.microsoft.com/office/powerpoint/2010/main" val="2335355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F405CD02-0D98-43B6-B8BD-C750E4161CAB}"/>
              </a:ext>
            </a:extLst>
          </p:cNvPr>
          <p:cNvSpPr>
            <a:spLocks noGrp="1"/>
          </p:cNvSpPr>
          <p:nvPr>
            <p:ph type="title" orient="vert"/>
          </p:nvPr>
        </p:nvSpPr>
        <p:spPr>
          <a:xfrm>
            <a:off x="6543675" y="365125"/>
            <a:ext cx="1971675"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029ECA6D-55AF-4E7C-AF9A-58946F71533C}"/>
              </a:ext>
            </a:extLst>
          </p:cNvPr>
          <p:cNvSpPr>
            <a:spLocks noGrp="1"/>
          </p:cNvSpPr>
          <p:nvPr>
            <p:ph type="body" orient="vert" idx="1"/>
          </p:nvPr>
        </p:nvSpPr>
        <p:spPr>
          <a:xfrm>
            <a:off x="628650" y="365125"/>
            <a:ext cx="5800725"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F41FFE9-3195-4FC4-916C-53E70CABB95B}"/>
              </a:ext>
            </a:extLst>
          </p:cNvPr>
          <p:cNvSpPr>
            <a:spLocks noGrp="1"/>
          </p:cNvSpPr>
          <p:nvPr>
            <p:ph type="dt" sz="half" idx="10"/>
          </p:nvPr>
        </p:nvSpPr>
        <p:spPr/>
        <p:txBody>
          <a:bodyPr/>
          <a:lstStyle/>
          <a:p>
            <a:pPr>
              <a:defRPr/>
            </a:pPr>
            <a:fld id="{B50EEEC6-6B0D-4DE3-B84E-C62A89470086}" type="datetimeFigureOut">
              <a:rPr lang="pl-PL" smtClean="0"/>
              <a:pPr>
                <a:defRPr/>
              </a:pPr>
              <a:t>07.11.2019</a:t>
            </a:fld>
            <a:endParaRPr lang="pl-PL"/>
          </a:p>
        </p:txBody>
      </p:sp>
      <p:sp>
        <p:nvSpPr>
          <p:cNvPr id="5" name="Symbol zastępczy stopki 4">
            <a:extLst>
              <a:ext uri="{FF2B5EF4-FFF2-40B4-BE49-F238E27FC236}">
                <a16:creationId xmlns:a16="http://schemas.microsoft.com/office/drawing/2014/main" id="{9181316B-FB63-4E65-A997-4BCBF44CFA50}"/>
              </a:ext>
            </a:extLst>
          </p:cNvPr>
          <p:cNvSpPr>
            <a:spLocks noGrp="1"/>
          </p:cNvSpPr>
          <p:nvPr>
            <p:ph type="ftr" sz="quarter" idx="11"/>
          </p:nvPr>
        </p:nvSpPr>
        <p:spPr/>
        <p:txBody>
          <a:bodyPr/>
          <a:lstStyle/>
          <a:p>
            <a:pPr>
              <a:defRPr/>
            </a:pPr>
            <a:endParaRPr lang="pl-PL"/>
          </a:p>
        </p:txBody>
      </p:sp>
      <p:sp>
        <p:nvSpPr>
          <p:cNvPr id="6" name="Symbol zastępczy numeru slajdu 5">
            <a:extLst>
              <a:ext uri="{FF2B5EF4-FFF2-40B4-BE49-F238E27FC236}">
                <a16:creationId xmlns:a16="http://schemas.microsoft.com/office/drawing/2014/main" id="{ED216A05-9605-4EE2-917A-810DA0991918}"/>
              </a:ext>
            </a:extLst>
          </p:cNvPr>
          <p:cNvSpPr>
            <a:spLocks noGrp="1"/>
          </p:cNvSpPr>
          <p:nvPr>
            <p:ph type="sldNum" sz="quarter" idx="12"/>
          </p:nvPr>
        </p:nvSpPr>
        <p:spPr/>
        <p:txBody>
          <a:bodyPr/>
          <a:lstStyle/>
          <a:p>
            <a:pPr>
              <a:defRPr/>
            </a:pPr>
            <a:fld id="{46E7939F-2BD6-4CC1-9BA5-2409441586F0}" type="slidenum">
              <a:rPr lang="pl-PL" smtClean="0"/>
              <a:pPr>
                <a:defRPr/>
              </a:pPr>
              <a:t>‹#›</a:t>
            </a:fld>
            <a:endParaRPr lang="pl-PL"/>
          </a:p>
        </p:txBody>
      </p:sp>
    </p:spTree>
    <p:extLst>
      <p:ext uri="{BB962C8B-B14F-4D97-AF65-F5344CB8AC3E}">
        <p14:creationId xmlns:p14="http://schemas.microsoft.com/office/powerpoint/2010/main" val="3714069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42913" y="103188"/>
            <a:ext cx="8243887" cy="1314450"/>
          </a:xfrm>
        </p:spPr>
        <p:txBody>
          <a:bodyPr/>
          <a:lstStyle/>
          <a:p>
            <a:r>
              <a:rPr lang="pl-PL"/>
              <a:t>Kliknij, aby edytować styl</a:t>
            </a:r>
          </a:p>
        </p:txBody>
      </p:sp>
      <p:sp>
        <p:nvSpPr>
          <p:cNvPr id="3" name="Symbol zastępczy tekstu 2"/>
          <p:cNvSpPr>
            <a:spLocks noGrp="1"/>
          </p:cNvSpPr>
          <p:nvPr>
            <p:ph type="body" sz="half" idx="1"/>
          </p:nvPr>
        </p:nvSpPr>
        <p:spPr>
          <a:xfrm>
            <a:off x="457200" y="1600200"/>
            <a:ext cx="4038600" cy="445611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45611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47"/>
          <p:cNvSpPr>
            <a:spLocks noGrp="1" noChangeArrowheads="1"/>
          </p:cNvSpPr>
          <p:nvPr>
            <p:ph type="dt" sz="half" idx="10"/>
          </p:nvPr>
        </p:nvSpPr>
        <p:spPr/>
        <p:txBody>
          <a:bodyPr/>
          <a:lstStyle>
            <a:lvl1pPr>
              <a:defRPr/>
            </a:lvl1pPr>
          </a:lstStyle>
          <a:p>
            <a:pPr>
              <a:defRPr/>
            </a:pPr>
            <a:endParaRPr lang="pl-PL"/>
          </a:p>
        </p:txBody>
      </p:sp>
      <p:sp>
        <p:nvSpPr>
          <p:cNvPr id="6" name="Rectangle 48"/>
          <p:cNvSpPr>
            <a:spLocks noGrp="1" noChangeArrowheads="1"/>
          </p:cNvSpPr>
          <p:nvPr>
            <p:ph type="ftr" sz="quarter" idx="11"/>
          </p:nvPr>
        </p:nvSpPr>
        <p:spPr/>
        <p:txBody>
          <a:bodyPr/>
          <a:lstStyle>
            <a:lvl1pPr>
              <a:defRPr/>
            </a:lvl1pPr>
          </a:lstStyle>
          <a:p>
            <a:pPr>
              <a:defRPr/>
            </a:pPr>
            <a:endParaRPr lang="pl-PL"/>
          </a:p>
        </p:txBody>
      </p:sp>
      <p:sp>
        <p:nvSpPr>
          <p:cNvPr id="7" name="Rectangle 49"/>
          <p:cNvSpPr>
            <a:spLocks noGrp="1" noChangeArrowheads="1"/>
          </p:cNvSpPr>
          <p:nvPr>
            <p:ph type="sldNum" sz="quarter" idx="12"/>
          </p:nvPr>
        </p:nvSpPr>
        <p:spPr/>
        <p:txBody>
          <a:bodyPr/>
          <a:lstStyle>
            <a:lvl1pPr>
              <a:defRPr/>
            </a:lvl1pPr>
          </a:lstStyle>
          <a:p>
            <a:pPr>
              <a:defRPr/>
            </a:pPr>
            <a:fld id="{00DC1E50-E57F-4463-8FFC-1F54C3EE7A01}" type="slidenum">
              <a:rPr lang="pl-PL"/>
              <a:pPr>
                <a:defRPr/>
              </a:pPr>
              <a:t>‹#›</a:t>
            </a:fld>
            <a:endParaRPr lang="pl-PL"/>
          </a:p>
        </p:txBody>
      </p:sp>
    </p:spTree>
    <p:extLst>
      <p:ext uri="{BB962C8B-B14F-4D97-AF65-F5344CB8AC3E}">
        <p14:creationId xmlns:p14="http://schemas.microsoft.com/office/powerpoint/2010/main" val="1647695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ytuł, tekst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42913" y="103188"/>
            <a:ext cx="8243887" cy="1314450"/>
          </a:xfrm>
        </p:spPr>
        <p:txBody>
          <a:bodyPr/>
          <a:lstStyle/>
          <a:p>
            <a:r>
              <a:rPr lang="pl-PL"/>
              <a:t>Kliknij, aby edytować styl</a:t>
            </a:r>
          </a:p>
        </p:txBody>
      </p:sp>
      <p:sp>
        <p:nvSpPr>
          <p:cNvPr id="3" name="Symbol zastępczy tekstu 2"/>
          <p:cNvSpPr>
            <a:spLocks noGrp="1"/>
          </p:cNvSpPr>
          <p:nvPr>
            <p:ph type="body" sz="half" idx="1"/>
          </p:nvPr>
        </p:nvSpPr>
        <p:spPr>
          <a:xfrm>
            <a:off x="457200" y="1600200"/>
            <a:ext cx="4038600" cy="445611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quarter" idx="2"/>
          </p:nvPr>
        </p:nvSpPr>
        <p:spPr>
          <a:xfrm>
            <a:off x="4648200" y="1600200"/>
            <a:ext cx="4038600" cy="215106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zawartości 4"/>
          <p:cNvSpPr>
            <a:spLocks noGrp="1"/>
          </p:cNvSpPr>
          <p:nvPr>
            <p:ph sz="quarter" idx="3"/>
          </p:nvPr>
        </p:nvSpPr>
        <p:spPr>
          <a:xfrm>
            <a:off x="4648200" y="3903663"/>
            <a:ext cx="4038600" cy="215265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Rectangle 47"/>
          <p:cNvSpPr>
            <a:spLocks noGrp="1" noChangeArrowheads="1"/>
          </p:cNvSpPr>
          <p:nvPr>
            <p:ph type="dt" sz="half" idx="10"/>
          </p:nvPr>
        </p:nvSpPr>
        <p:spPr/>
        <p:txBody>
          <a:bodyPr/>
          <a:lstStyle>
            <a:lvl1pPr>
              <a:defRPr/>
            </a:lvl1pPr>
          </a:lstStyle>
          <a:p>
            <a:pPr>
              <a:defRPr/>
            </a:pPr>
            <a:endParaRPr lang="pl-PL"/>
          </a:p>
        </p:txBody>
      </p:sp>
      <p:sp>
        <p:nvSpPr>
          <p:cNvPr id="7" name="Rectangle 48"/>
          <p:cNvSpPr>
            <a:spLocks noGrp="1" noChangeArrowheads="1"/>
          </p:cNvSpPr>
          <p:nvPr>
            <p:ph type="ftr" sz="quarter" idx="11"/>
          </p:nvPr>
        </p:nvSpPr>
        <p:spPr/>
        <p:txBody>
          <a:bodyPr/>
          <a:lstStyle>
            <a:lvl1pPr>
              <a:defRPr/>
            </a:lvl1pPr>
          </a:lstStyle>
          <a:p>
            <a:pPr>
              <a:defRPr/>
            </a:pPr>
            <a:endParaRPr lang="pl-PL"/>
          </a:p>
        </p:txBody>
      </p:sp>
      <p:sp>
        <p:nvSpPr>
          <p:cNvPr id="8" name="Rectangle 49"/>
          <p:cNvSpPr>
            <a:spLocks noGrp="1" noChangeArrowheads="1"/>
          </p:cNvSpPr>
          <p:nvPr>
            <p:ph type="sldNum" sz="quarter" idx="12"/>
          </p:nvPr>
        </p:nvSpPr>
        <p:spPr/>
        <p:txBody>
          <a:bodyPr/>
          <a:lstStyle>
            <a:lvl1pPr>
              <a:defRPr/>
            </a:lvl1pPr>
          </a:lstStyle>
          <a:p>
            <a:pPr>
              <a:defRPr/>
            </a:pPr>
            <a:fld id="{CB037A75-2764-4D63-895F-40704B352B78}" type="slidenum">
              <a:rPr lang="pl-PL"/>
              <a:pPr>
                <a:defRPr/>
              </a:pPr>
              <a:t>‹#›</a:t>
            </a:fld>
            <a:endParaRPr lang="pl-PL"/>
          </a:p>
        </p:txBody>
      </p:sp>
    </p:spTree>
    <p:extLst>
      <p:ext uri="{BB962C8B-B14F-4D97-AF65-F5344CB8AC3E}">
        <p14:creationId xmlns:p14="http://schemas.microsoft.com/office/powerpoint/2010/main" val="1784318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50A152-25A7-4770-92E8-C69DD0924EC9}"/>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F517C50-A1D1-45A3-BF59-26337B75E08A}"/>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F6B73A6-28E3-4373-8DDA-C906DEAB1A22}"/>
              </a:ext>
            </a:extLst>
          </p:cNvPr>
          <p:cNvSpPr>
            <a:spLocks noGrp="1"/>
          </p:cNvSpPr>
          <p:nvPr>
            <p:ph type="dt" sz="half" idx="10"/>
          </p:nvPr>
        </p:nvSpPr>
        <p:spPr/>
        <p:txBody>
          <a:bodyPr/>
          <a:lstStyle/>
          <a:p>
            <a:pPr>
              <a:defRPr/>
            </a:pPr>
            <a:fld id="{FA3FD9E1-5322-431C-A64C-D8ABDE7BDAE7}" type="datetimeFigureOut">
              <a:rPr lang="pl-PL" smtClean="0"/>
              <a:pPr>
                <a:defRPr/>
              </a:pPr>
              <a:t>07.11.2019</a:t>
            </a:fld>
            <a:endParaRPr lang="pl-PL"/>
          </a:p>
        </p:txBody>
      </p:sp>
      <p:sp>
        <p:nvSpPr>
          <p:cNvPr id="5" name="Symbol zastępczy stopki 4">
            <a:extLst>
              <a:ext uri="{FF2B5EF4-FFF2-40B4-BE49-F238E27FC236}">
                <a16:creationId xmlns:a16="http://schemas.microsoft.com/office/drawing/2014/main" id="{E4B5A4C4-08B0-4DAD-9334-D55B1B496A4C}"/>
              </a:ext>
            </a:extLst>
          </p:cNvPr>
          <p:cNvSpPr>
            <a:spLocks noGrp="1"/>
          </p:cNvSpPr>
          <p:nvPr>
            <p:ph type="ftr" sz="quarter" idx="11"/>
          </p:nvPr>
        </p:nvSpPr>
        <p:spPr/>
        <p:txBody>
          <a:bodyPr/>
          <a:lstStyle/>
          <a:p>
            <a:pPr>
              <a:defRPr/>
            </a:pPr>
            <a:endParaRPr lang="pl-PL"/>
          </a:p>
        </p:txBody>
      </p:sp>
      <p:sp>
        <p:nvSpPr>
          <p:cNvPr id="6" name="Symbol zastępczy numeru slajdu 5">
            <a:extLst>
              <a:ext uri="{FF2B5EF4-FFF2-40B4-BE49-F238E27FC236}">
                <a16:creationId xmlns:a16="http://schemas.microsoft.com/office/drawing/2014/main" id="{9A34BE03-C993-47A8-8001-812940AE6E6D}"/>
              </a:ext>
            </a:extLst>
          </p:cNvPr>
          <p:cNvSpPr>
            <a:spLocks noGrp="1"/>
          </p:cNvSpPr>
          <p:nvPr>
            <p:ph type="sldNum" sz="quarter" idx="12"/>
          </p:nvPr>
        </p:nvSpPr>
        <p:spPr/>
        <p:txBody>
          <a:bodyPr/>
          <a:lstStyle/>
          <a:p>
            <a:pPr>
              <a:defRPr/>
            </a:pPr>
            <a:fld id="{E0BBFDA5-0EA4-495C-A0C8-14E3BB60ECDF}" type="slidenum">
              <a:rPr lang="pl-PL" smtClean="0"/>
              <a:pPr>
                <a:defRPr/>
              </a:pPr>
              <a:t>‹#›</a:t>
            </a:fld>
            <a:endParaRPr lang="pl-PL"/>
          </a:p>
        </p:txBody>
      </p:sp>
    </p:spTree>
    <p:extLst>
      <p:ext uri="{BB962C8B-B14F-4D97-AF65-F5344CB8AC3E}">
        <p14:creationId xmlns:p14="http://schemas.microsoft.com/office/powerpoint/2010/main" val="1042016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5B6DBD-0E63-4BC1-8112-3314F4BDE6C0}"/>
              </a:ext>
            </a:extLst>
          </p:cNvPr>
          <p:cNvSpPr>
            <a:spLocks noGrp="1"/>
          </p:cNvSpPr>
          <p:nvPr>
            <p:ph type="title"/>
          </p:nvPr>
        </p:nvSpPr>
        <p:spPr>
          <a:xfrm>
            <a:off x="623888" y="1709739"/>
            <a:ext cx="7886700" cy="2852737"/>
          </a:xfrm>
        </p:spPr>
        <p:txBody>
          <a:bodyPr anchor="b"/>
          <a:lstStyle>
            <a:lvl1pPr>
              <a:defRPr sz="4500"/>
            </a:lvl1pPr>
          </a:lstStyle>
          <a:p>
            <a:r>
              <a:rPr lang="pl-PL"/>
              <a:t>Kliknij, aby edytować styl</a:t>
            </a:r>
          </a:p>
        </p:txBody>
      </p:sp>
      <p:sp>
        <p:nvSpPr>
          <p:cNvPr id="3" name="Symbol zastępczy tekstu 2">
            <a:extLst>
              <a:ext uri="{FF2B5EF4-FFF2-40B4-BE49-F238E27FC236}">
                <a16:creationId xmlns:a16="http://schemas.microsoft.com/office/drawing/2014/main" id="{0E98BFEE-2E0F-4168-B272-3C61AD344F6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1945BA1A-9999-4261-9EF3-60C144585048}"/>
              </a:ext>
            </a:extLst>
          </p:cNvPr>
          <p:cNvSpPr>
            <a:spLocks noGrp="1"/>
          </p:cNvSpPr>
          <p:nvPr>
            <p:ph type="dt" sz="half" idx="10"/>
          </p:nvPr>
        </p:nvSpPr>
        <p:spPr/>
        <p:txBody>
          <a:bodyPr/>
          <a:lstStyle/>
          <a:p>
            <a:pPr>
              <a:defRPr/>
            </a:pPr>
            <a:fld id="{2E0CEB18-64ED-4CDF-9E89-45E0314EA72E}" type="datetimeFigureOut">
              <a:rPr lang="pl-PL" smtClean="0"/>
              <a:pPr>
                <a:defRPr/>
              </a:pPr>
              <a:t>07.11.2019</a:t>
            </a:fld>
            <a:endParaRPr lang="pl-PL"/>
          </a:p>
        </p:txBody>
      </p:sp>
      <p:sp>
        <p:nvSpPr>
          <p:cNvPr id="5" name="Symbol zastępczy stopki 4">
            <a:extLst>
              <a:ext uri="{FF2B5EF4-FFF2-40B4-BE49-F238E27FC236}">
                <a16:creationId xmlns:a16="http://schemas.microsoft.com/office/drawing/2014/main" id="{B32D7FBC-ACAE-41B2-84BB-E858A310CE93}"/>
              </a:ext>
            </a:extLst>
          </p:cNvPr>
          <p:cNvSpPr>
            <a:spLocks noGrp="1"/>
          </p:cNvSpPr>
          <p:nvPr>
            <p:ph type="ftr" sz="quarter" idx="11"/>
          </p:nvPr>
        </p:nvSpPr>
        <p:spPr/>
        <p:txBody>
          <a:bodyPr/>
          <a:lstStyle/>
          <a:p>
            <a:pPr>
              <a:defRPr/>
            </a:pPr>
            <a:endParaRPr lang="pl-PL"/>
          </a:p>
        </p:txBody>
      </p:sp>
      <p:sp>
        <p:nvSpPr>
          <p:cNvPr id="6" name="Symbol zastępczy numeru slajdu 5">
            <a:extLst>
              <a:ext uri="{FF2B5EF4-FFF2-40B4-BE49-F238E27FC236}">
                <a16:creationId xmlns:a16="http://schemas.microsoft.com/office/drawing/2014/main" id="{A3568A51-007F-455B-8B55-026DAD590116}"/>
              </a:ext>
            </a:extLst>
          </p:cNvPr>
          <p:cNvSpPr>
            <a:spLocks noGrp="1"/>
          </p:cNvSpPr>
          <p:nvPr>
            <p:ph type="sldNum" sz="quarter" idx="12"/>
          </p:nvPr>
        </p:nvSpPr>
        <p:spPr/>
        <p:txBody>
          <a:bodyPr/>
          <a:lstStyle/>
          <a:p>
            <a:pPr>
              <a:defRPr/>
            </a:pPr>
            <a:fld id="{EADEE1BB-8371-468B-A81A-D64670206C2B}" type="slidenum">
              <a:rPr lang="pl-PL" smtClean="0"/>
              <a:pPr>
                <a:defRPr/>
              </a:pPr>
              <a:t>‹#›</a:t>
            </a:fld>
            <a:endParaRPr lang="pl-PL"/>
          </a:p>
        </p:txBody>
      </p:sp>
    </p:spTree>
    <p:extLst>
      <p:ext uri="{BB962C8B-B14F-4D97-AF65-F5344CB8AC3E}">
        <p14:creationId xmlns:p14="http://schemas.microsoft.com/office/powerpoint/2010/main" val="201354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843D0E-23D8-4CA4-A04C-30C2B6D2C8A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B40DAEFB-0C7D-4F18-B1B8-3EFE3C0B2D12}"/>
              </a:ext>
            </a:extLst>
          </p:cNvPr>
          <p:cNvSpPr>
            <a:spLocks noGrp="1"/>
          </p:cNvSpPr>
          <p:nvPr>
            <p:ph sz="half" idx="1"/>
          </p:nvPr>
        </p:nvSpPr>
        <p:spPr>
          <a:xfrm>
            <a:off x="6286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B3CC7FFC-F31F-49A6-AABF-5B5998861A3E}"/>
              </a:ext>
            </a:extLst>
          </p:cNvPr>
          <p:cNvSpPr>
            <a:spLocks noGrp="1"/>
          </p:cNvSpPr>
          <p:nvPr>
            <p:ph sz="half" idx="2"/>
          </p:nvPr>
        </p:nvSpPr>
        <p:spPr>
          <a:xfrm>
            <a:off x="46291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00647D56-EBA4-4ADD-8D53-2F8ABDD386DF}"/>
              </a:ext>
            </a:extLst>
          </p:cNvPr>
          <p:cNvSpPr>
            <a:spLocks noGrp="1"/>
          </p:cNvSpPr>
          <p:nvPr>
            <p:ph type="dt" sz="half" idx="10"/>
          </p:nvPr>
        </p:nvSpPr>
        <p:spPr/>
        <p:txBody>
          <a:bodyPr/>
          <a:lstStyle/>
          <a:p>
            <a:pPr>
              <a:defRPr/>
            </a:pPr>
            <a:fld id="{24E95835-D9C6-4186-9F44-7891EC908CF6}" type="datetimeFigureOut">
              <a:rPr lang="pl-PL" smtClean="0"/>
              <a:pPr>
                <a:defRPr/>
              </a:pPr>
              <a:t>07.11.2019</a:t>
            </a:fld>
            <a:endParaRPr lang="pl-PL"/>
          </a:p>
        </p:txBody>
      </p:sp>
      <p:sp>
        <p:nvSpPr>
          <p:cNvPr id="6" name="Symbol zastępczy stopki 5">
            <a:extLst>
              <a:ext uri="{FF2B5EF4-FFF2-40B4-BE49-F238E27FC236}">
                <a16:creationId xmlns:a16="http://schemas.microsoft.com/office/drawing/2014/main" id="{5BD6A3BF-208C-4B48-BBCF-1F09BA88505F}"/>
              </a:ext>
            </a:extLst>
          </p:cNvPr>
          <p:cNvSpPr>
            <a:spLocks noGrp="1"/>
          </p:cNvSpPr>
          <p:nvPr>
            <p:ph type="ftr" sz="quarter" idx="11"/>
          </p:nvPr>
        </p:nvSpPr>
        <p:spPr/>
        <p:txBody>
          <a:bodyPr/>
          <a:lstStyle/>
          <a:p>
            <a:pPr>
              <a:defRPr/>
            </a:pPr>
            <a:endParaRPr lang="pl-PL"/>
          </a:p>
        </p:txBody>
      </p:sp>
      <p:sp>
        <p:nvSpPr>
          <p:cNvPr id="7" name="Symbol zastępczy numeru slajdu 6">
            <a:extLst>
              <a:ext uri="{FF2B5EF4-FFF2-40B4-BE49-F238E27FC236}">
                <a16:creationId xmlns:a16="http://schemas.microsoft.com/office/drawing/2014/main" id="{39688FC4-5477-466A-A625-D56E47D074C3}"/>
              </a:ext>
            </a:extLst>
          </p:cNvPr>
          <p:cNvSpPr>
            <a:spLocks noGrp="1"/>
          </p:cNvSpPr>
          <p:nvPr>
            <p:ph type="sldNum" sz="quarter" idx="12"/>
          </p:nvPr>
        </p:nvSpPr>
        <p:spPr/>
        <p:txBody>
          <a:bodyPr/>
          <a:lstStyle/>
          <a:p>
            <a:pPr>
              <a:defRPr/>
            </a:pPr>
            <a:fld id="{C4ED98E5-0A7C-4CFA-AB2A-081B248453F8}" type="slidenum">
              <a:rPr lang="pl-PL" smtClean="0"/>
              <a:pPr>
                <a:defRPr/>
              </a:pPr>
              <a:t>‹#›</a:t>
            </a:fld>
            <a:endParaRPr lang="pl-PL"/>
          </a:p>
        </p:txBody>
      </p:sp>
    </p:spTree>
    <p:extLst>
      <p:ext uri="{BB962C8B-B14F-4D97-AF65-F5344CB8AC3E}">
        <p14:creationId xmlns:p14="http://schemas.microsoft.com/office/powerpoint/2010/main" val="3184311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6D7E8F-1D6D-4AF3-B389-BBCAB405F34D}"/>
              </a:ext>
            </a:extLst>
          </p:cNvPr>
          <p:cNvSpPr>
            <a:spLocks noGrp="1"/>
          </p:cNvSpPr>
          <p:nvPr>
            <p:ph type="title"/>
          </p:nvPr>
        </p:nvSpPr>
        <p:spPr>
          <a:xfrm>
            <a:off x="629841" y="365126"/>
            <a:ext cx="78867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3FD225E0-186C-4438-BE82-18242086D93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F2E6BBA8-F2F8-4CF8-B9AD-1025D998F88C}"/>
              </a:ext>
            </a:extLst>
          </p:cNvPr>
          <p:cNvSpPr>
            <a:spLocks noGrp="1"/>
          </p:cNvSpPr>
          <p:nvPr>
            <p:ph sz="half" idx="2"/>
          </p:nvPr>
        </p:nvSpPr>
        <p:spPr>
          <a:xfrm>
            <a:off x="629842" y="2505075"/>
            <a:ext cx="3868340"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040F07A4-240F-4320-AEC9-ABE6691C84B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F65E7D45-114D-4E38-BCD7-74A6A0C22D87}"/>
              </a:ext>
            </a:extLst>
          </p:cNvPr>
          <p:cNvSpPr>
            <a:spLocks noGrp="1"/>
          </p:cNvSpPr>
          <p:nvPr>
            <p:ph sz="quarter" idx="4"/>
          </p:nvPr>
        </p:nvSpPr>
        <p:spPr>
          <a:xfrm>
            <a:off x="4629150" y="2505075"/>
            <a:ext cx="3887391"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375207D1-4C38-40FF-9569-D65C55753F45}"/>
              </a:ext>
            </a:extLst>
          </p:cNvPr>
          <p:cNvSpPr>
            <a:spLocks noGrp="1"/>
          </p:cNvSpPr>
          <p:nvPr>
            <p:ph type="dt" sz="half" idx="10"/>
          </p:nvPr>
        </p:nvSpPr>
        <p:spPr/>
        <p:txBody>
          <a:bodyPr/>
          <a:lstStyle/>
          <a:p>
            <a:pPr>
              <a:defRPr/>
            </a:pPr>
            <a:fld id="{5117A4A0-10DF-4164-8493-750AB853D12E}" type="datetimeFigureOut">
              <a:rPr lang="pl-PL" smtClean="0"/>
              <a:pPr>
                <a:defRPr/>
              </a:pPr>
              <a:t>07.11.2019</a:t>
            </a:fld>
            <a:endParaRPr lang="pl-PL"/>
          </a:p>
        </p:txBody>
      </p:sp>
      <p:sp>
        <p:nvSpPr>
          <p:cNvPr id="8" name="Symbol zastępczy stopki 7">
            <a:extLst>
              <a:ext uri="{FF2B5EF4-FFF2-40B4-BE49-F238E27FC236}">
                <a16:creationId xmlns:a16="http://schemas.microsoft.com/office/drawing/2014/main" id="{101DCD23-1DDE-45C5-A825-0BB5FFCDD652}"/>
              </a:ext>
            </a:extLst>
          </p:cNvPr>
          <p:cNvSpPr>
            <a:spLocks noGrp="1"/>
          </p:cNvSpPr>
          <p:nvPr>
            <p:ph type="ftr" sz="quarter" idx="11"/>
          </p:nvPr>
        </p:nvSpPr>
        <p:spPr/>
        <p:txBody>
          <a:bodyPr/>
          <a:lstStyle/>
          <a:p>
            <a:pPr>
              <a:defRPr/>
            </a:pPr>
            <a:endParaRPr lang="pl-PL"/>
          </a:p>
        </p:txBody>
      </p:sp>
      <p:sp>
        <p:nvSpPr>
          <p:cNvPr id="9" name="Symbol zastępczy numeru slajdu 8">
            <a:extLst>
              <a:ext uri="{FF2B5EF4-FFF2-40B4-BE49-F238E27FC236}">
                <a16:creationId xmlns:a16="http://schemas.microsoft.com/office/drawing/2014/main" id="{8667824A-2E41-4643-B556-9EB5748280B7}"/>
              </a:ext>
            </a:extLst>
          </p:cNvPr>
          <p:cNvSpPr>
            <a:spLocks noGrp="1"/>
          </p:cNvSpPr>
          <p:nvPr>
            <p:ph type="sldNum" sz="quarter" idx="12"/>
          </p:nvPr>
        </p:nvSpPr>
        <p:spPr/>
        <p:txBody>
          <a:bodyPr/>
          <a:lstStyle/>
          <a:p>
            <a:pPr>
              <a:defRPr/>
            </a:pPr>
            <a:fld id="{71382470-A6A0-426F-AC17-58BCB878D19A}" type="slidenum">
              <a:rPr lang="pl-PL" smtClean="0"/>
              <a:pPr>
                <a:defRPr/>
              </a:pPr>
              <a:t>‹#›</a:t>
            </a:fld>
            <a:endParaRPr lang="pl-PL"/>
          </a:p>
        </p:txBody>
      </p:sp>
    </p:spTree>
    <p:extLst>
      <p:ext uri="{BB962C8B-B14F-4D97-AF65-F5344CB8AC3E}">
        <p14:creationId xmlns:p14="http://schemas.microsoft.com/office/powerpoint/2010/main" val="3836135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3E2A83-F017-4E33-A4B0-98E883C870B9}"/>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95984B6E-7329-4723-BAD4-D5D690FC474E}"/>
              </a:ext>
            </a:extLst>
          </p:cNvPr>
          <p:cNvSpPr>
            <a:spLocks noGrp="1"/>
          </p:cNvSpPr>
          <p:nvPr>
            <p:ph type="dt" sz="half" idx="10"/>
          </p:nvPr>
        </p:nvSpPr>
        <p:spPr/>
        <p:txBody>
          <a:bodyPr/>
          <a:lstStyle/>
          <a:p>
            <a:pPr>
              <a:defRPr/>
            </a:pPr>
            <a:fld id="{F21F5B29-AEFF-45FB-93CA-A5562A3756D8}" type="datetimeFigureOut">
              <a:rPr lang="pl-PL" smtClean="0"/>
              <a:pPr>
                <a:defRPr/>
              </a:pPr>
              <a:t>07.11.2019</a:t>
            </a:fld>
            <a:endParaRPr lang="pl-PL"/>
          </a:p>
        </p:txBody>
      </p:sp>
      <p:sp>
        <p:nvSpPr>
          <p:cNvPr id="4" name="Symbol zastępczy stopki 3">
            <a:extLst>
              <a:ext uri="{FF2B5EF4-FFF2-40B4-BE49-F238E27FC236}">
                <a16:creationId xmlns:a16="http://schemas.microsoft.com/office/drawing/2014/main" id="{38CCF8C9-B824-4F78-93EE-51B96581AC64}"/>
              </a:ext>
            </a:extLst>
          </p:cNvPr>
          <p:cNvSpPr>
            <a:spLocks noGrp="1"/>
          </p:cNvSpPr>
          <p:nvPr>
            <p:ph type="ftr" sz="quarter" idx="11"/>
          </p:nvPr>
        </p:nvSpPr>
        <p:spPr/>
        <p:txBody>
          <a:bodyPr/>
          <a:lstStyle/>
          <a:p>
            <a:pPr>
              <a:defRPr/>
            </a:pPr>
            <a:endParaRPr lang="pl-PL"/>
          </a:p>
        </p:txBody>
      </p:sp>
      <p:sp>
        <p:nvSpPr>
          <p:cNvPr id="5" name="Symbol zastępczy numeru slajdu 4">
            <a:extLst>
              <a:ext uri="{FF2B5EF4-FFF2-40B4-BE49-F238E27FC236}">
                <a16:creationId xmlns:a16="http://schemas.microsoft.com/office/drawing/2014/main" id="{B39C3EDE-79BF-447E-B0BF-88733F93F15A}"/>
              </a:ext>
            </a:extLst>
          </p:cNvPr>
          <p:cNvSpPr>
            <a:spLocks noGrp="1"/>
          </p:cNvSpPr>
          <p:nvPr>
            <p:ph type="sldNum" sz="quarter" idx="12"/>
          </p:nvPr>
        </p:nvSpPr>
        <p:spPr/>
        <p:txBody>
          <a:bodyPr/>
          <a:lstStyle/>
          <a:p>
            <a:pPr>
              <a:defRPr/>
            </a:pPr>
            <a:fld id="{10FCA5B9-27C6-45F1-BEE5-CF3B62A20AB6}" type="slidenum">
              <a:rPr lang="pl-PL" smtClean="0"/>
              <a:pPr>
                <a:defRPr/>
              </a:pPr>
              <a:t>‹#›</a:t>
            </a:fld>
            <a:endParaRPr lang="pl-PL"/>
          </a:p>
        </p:txBody>
      </p:sp>
    </p:spTree>
    <p:extLst>
      <p:ext uri="{BB962C8B-B14F-4D97-AF65-F5344CB8AC3E}">
        <p14:creationId xmlns:p14="http://schemas.microsoft.com/office/powerpoint/2010/main" val="1305423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C8CA22A9-76A6-4151-A4C3-25C38DDAA22C}"/>
              </a:ext>
            </a:extLst>
          </p:cNvPr>
          <p:cNvSpPr>
            <a:spLocks noGrp="1"/>
          </p:cNvSpPr>
          <p:nvPr>
            <p:ph type="dt" sz="half" idx="10"/>
          </p:nvPr>
        </p:nvSpPr>
        <p:spPr/>
        <p:txBody>
          <a:bodyPr/>
          <a:lstStyle/>
          <a:p>
            <a:pPr>
              <a:defRPr/>
            </a:pPr>
            <a:fld id="{81EEDB7F-36A9-4286-BB72-C8F0AE626899}" type="datetimeFigureOut">
              <a:rPr lang="pl-PL" smtClean="0"/>
              <a:pPr>
                <a:defRPr/>
              </a:pPr>
              <a:t>07.11.2019</a:t>
            </a:fld>
            <a:endParaRPr lang="pl-PL"/>
          </a:p>
        </p:txBody>
      </p:sp>
      <p:sp>
        <p:nvSpPr>
          <p:cNvPr id="3" name="Symbol zastępczy stopki 2">
            <a:extLst>
              <a:ext uri="{FF2B5EF4-FFF2-40B4-BE49-F238E27FC236}">
                <a16:creationId xmlns:a16="http://schemas.microsoft.com/office/drawing/2014/main" id="{ED82FC18-3BF5-4BB1-8EEC-48CE55D371F6}"/>
              </a:ext>
            </a:extLst>
          </p:cNvPr>
          <p:cNvSpPr>
            <a:spLocks noGrp="1"/>
          </p:cNvSpPr>
          <p:nvPr>
            <p:ph type="ftr" sz="quarter" idx="11"/>
          </p:nvPr>
        </p:nvSpPr>
        <p:spPr/>
        <p:txBody>
          <a:bodyPr/>
          <a:lstStyle/>
          <a:p>
            <a:pPr>
              <a:defRPr/>
            </a:pPr>
            <a:endParaRPr lang="pl-PL"/>
          </a:p>
        </p:txBody>
      </p:sp>
      <p:sp>
        <p:nvSpPr>
          <p:cNvPr id="4" name="Symbol zastępczy numeru slajdu 3">
            <a:extLst>
              <a:ext uri="{FF2B5EF4-FFF2-40B4-BE49-F238E27FC236}">
                <a16:creationId xmlns:a16="http://schemas.microsoft.com/office/drawing/2014/main" id="{BCE90173-10E7-4A83-BDF0-D0D982959987}"/>
              </a:ext>
            </a:extLst>
          </p:cNvPr>
          <p:cNvSpPr>
            <a:spLocks noGrp="1"/>
          </p:cNvSpPr>
          <p:nvPr>
            <p:ph type="sldNum" sz="quarter" idx="12"/>
          </p:nvPr>
        </p:nvSpPr>
        <p:spPr/>
        <p:txBody>
          <a:bodyPr/>
          <a:lstStyle/>
          <a:p>
            <a:pPr>
              <a:defRPr/>
            </a:pPr>
            <a:fld id="{0B7CB151-AD94-4094-9E87-2D5CF4240775}" type="slidenum">
              <a:rPr lang="pl-PL" smtClean="0"/>
              <a:pPr>
                <a:defRPr/>
              </a:pPr>
              <a:t>‹#›</a:t>
            </a:fld>
            <a:endParaRPr lang="pl-PL"/>
          </a:p>
        </p:txBody>
      </p:sp>
    </p:spTree>
    <p:extLst>
      <p:ext uri="{BB962C8B-B14F-4D97-AF65-F5344CB8AC3E}">
        <p14:creationId xmlns:p14="http://schemas.microsoft.com/office/powerpoint/2010/main" val="2814886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A83B5C-9A70-42CA-8E29-7B46544EA01A}"/>
              </a:ext>
            </a:extLst>
          </p:cNvPr>
          <p:cNvSpPr>
            <a:spLocks noGrp="1"/>
          </p:cNvSpPr>
          <p:nvPr>
            <p:ph type="title"/>
          </p:nvPr>
        </p:nvSpPr>
        <p:spPr>
          <a:xfrm>
            <a:off x="629841" y="457200"/>
            <a:ext cx="2949178" cy="1600200"/>
          </a:xfrm>
        </p:spPr>
        <p:txBody>
          <a:bodyPr anchor="b"/>
          <a:lstStyle>
            <a:lvl1pPr>
              <a:defRPr sz="2400"/>
            </a:lvl1pPr>
          </a:lstStyle>
          <a:p>
            <a:r>
              <a:rPr lang="pl-PL"/>
              <a:t>Kliknij, aby edytować styl</a:t>
            </a:r>
          </a:p>
        </p:txBody>
      </p:sp>
      <p:sp>
        <p:nvSpPr>
          <p:cNvPr id="3" name="Symbol zastępczy zawartości 2">
            <a:extLst>
              <a:ext uri="{FF2B5EF4-FFF2-40B4-BE49-F238E27FC236}">
                <a16:creationId xmlns:a16="http://schemas.microsoft.com/office/drawing/2014/main" id="{552CF3D6-3978-445F-8586-D55AA424219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F2BE073A-7373-4487-994B-B421F11642A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4D4D4FE2-3F58-40A0-A315-00E4F5E6C8B3}"/>
              </a:ext>
            </a:extLst>
          </p:cNvPr>
          <p:cNvSpPr>
            <a:spLocks noGrp="1"/>
          </p:cNvSpPr>
          <p:nvPr>
            <p:ph type="dt" sz="half" idx="10"/>
          </p:nvPr>
        </p:nvSpPr>
        <p:spPr/>
        <p:txBody>
          <a:bodyPr/>
          <a:lstStyle/>
          <a:p>
            <a:pPr>
              <a:defRPr/>
            </a:pPr>
            <a:fld id="{C2EB2997-E8EB-45C4-8976-907035748999}" type="datetimeFigureOut">
              <a:rPr lang="pl-PL" smtClean="0"/>
              <a:pPr>
                <a:defRPr/>
              </a:pPr>
              <a:t>07.11.2019</a:t>
            </a:fld>
            <a:endParaRPr lang="pl-PL"/>
          </a:p>
        </p:txBody>
      </p:sp>
      <p:sp>
        <p:nvSpPr>
          <p:cNvPr id="6" name="Symbol zastępczy stopki 5">
            <a:extLst>
              <a:ext uri="{FF2B5EF4-FFF2-40B4-BE49-F238E27FC236}">
                <a16:creationId xmlns:a16="http://schemas.microsoft.com/office/drawing/2014/main" id="{D5248C21-296C-4EA4-A2D8-EB8D5026D154}"/>
              </a:ext>
            </a:extLst>
          </p:cNvPr>
          <p:cNvSpPr>
            <a:spLocks noGrp="1"/>
          </p:cNvSpPr>
          <p:nvPr>
            <p:ph type="ftr" sz="quarter" idx="11"/>
          </p:nvPr>
        </p:nvSpPr>
        <p:spPr/>
        <p:txBody>
          <a:bodyPr/>
          <a:lstStyle/>
          <a:p>
            <a:pPr>
              <a:defRPr/>
            </a:pPr>
            <a:endParaRPr lang="pl-PL"/>
          </a:p>
        </p:txBody>
      </p:sp>
      <p:sp>
        <p:nvSpPr>
          <p:cNvPr id="7" name="Symbol zastępczy numeru slajdu 6">
            <a:extLst>
              <a:ext uri="{FF2B5EF4-FFF2-40B4-BE49-F238E27FC236}">
                <a16:creationId xmlns:a16="http://schemas.microsoft.com/office/drawing/2014/main" id="{78ED5733-6570-4298-A304-D5E696AEE93B}"/>
              </a:ext>
            </a:extLst>
          </p:cNvPr>
          <p:cNvSpPr>
            <a:spLocks noGrp="1"/>
          </p:cNvSpPr>
          <p:nvPr>
            <p:ph type="sldNum" sz="quarter" idx="12"/>
          </p:nvPr>
        </p:nvSpPr>
        <p:spPr/>
        <p:txBody>
          <a:bodyPr/>
          <a:lstStyle/>
          <a:p>
            <a:pPr>
              <a:defRPr/>
            </a:pPr>
            <a:fld id="{AACCC6E1-ECEB-43D9-B352-DEF491DB3323}" type="slidenum">
              <a:rPr lang="pl-PL" smtClean="0"/>
              <a:pPr>
                <a:defRPr/>
              </a:pPr>
              <a:t>‹#›</a:t>
            </a:fld>
            <a:endParaRPr lang="pl-PL"/>
          </a:p>
        </p:txBody>
      </p:sp>
    </p:spTree>
    <p:extLst>
      <p:ext uri="{BB962C8B-B14F-4D97-AF65-F5344CB8AC3E}">
        <p14:creationId xmlns:p14="http://schemas.microsoft.com/office/powerpoint/2010/main" val="57331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65D361-289C-434C-930D-6D751385A1DD}"/>
              </a:ext>
            </a:extLst>
          </p:cNvPr>
          <p:cNvSpPr>
            <a:spLocks noGrp="1"/>
          </p:cNvSpPr>
          <p:nvPr>
            <p:ph type="title"/>
          </p:nvPr>
        </p:nvSpPr>
        <p:spPr>
          <a:xfrm>
            <a:off x="629841" y="457200"/>
            <a:ext cx="2949178" cy="1600200"/>
          </a:xfrm>
        </p:spPr>
        <p:txBody>
          <a:bodyPr anchor="b"/>
          <a:lstStyle>
            <a:lvl1pPr>
              <a:defRPr sz="2400"/>
            </a:lvl1pPr>
          </a:lstStyle>
          <a:p>
            <a:r>
              <a:rPr lang="pl-PL"/>
              <a:t>Kliknij, aby edytować styl</a:t>
            </a:r>
          </a:p>
        </p:txBody>
      </p:sp>
      <p:sp>
        <p:nvSpPr>
          <p:cNvPr id="3" name="Symbol zastępczy obrazu 2">
            <a:extLst>
              <a:ext uri="{FF2B5EF4-FFF2-40B4-BE49-F238E27FC236}">
                <a16:creationId xmlns:a16="http://schemas.microsoft.com/office/drawing/2014/main" id="{119CBA04-0B9D-4A2B-AAB7-A95AD7B0AA7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pl-PL"/>
          </a:p>
        </p:txBody>
      </p:sp>
      <p:sp>
        <p:nvSpPr>
          <p:cNvPr id="4" name="Symbol zastępczy tekstu 3">
            <a:extLst>
              <a:ext uri="{FF2B5EF4-FFF2-40B4-BE49-F238E27FC236}">
                <a16:creationId xmlns:a16="http://schemas.microsoft.com/office/drawing/2014/main" id="{E3AA89BA-FE99-4965-B732-87C46DC79BA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CAD74D63-BF4C-4E7C-B50F-3EE18C05E2ED}"/>
              </a:ext>
            </a:extLst>
          </p:cNvPr>
          <p:cNvSpPr>
            <a:spLocks noGrp="1"/>
          </p:cNvSpPr>
          <p:nvPr>
            <p:ph type="dt" sz="half" idx="10"/>
          </p:nvPr>
        </p:nvSpPr>
        <p:spPr/>
        <p:txBody>
          <a:bodyPr/>
          <a:lstStyle/>
          <a:p>
            <a:pPr>
              <a:defRPr/>
            </a:pPr>
            <a:fld id="{647D610F-0707-4EEC-9FD9-9C3F44C94C7F}" type="datetimeFigureOut">
              <a:rPr lang="pl-PL" smtClean="0"/>
              <a:pPr>
                <a:defRPr/>
              </a:pPr>
              <a:t>07.11.2019</a:t>
            </a:fld>
            <a:endParaRPr lang="pl-PL"/>
          </a:p>
        </p:txBody>
      </p:sp>
      <p:sp>
        <p:nvSpPr>
          <p:cNvPr id="6" name="Symbol zastępczy stopki 5">
            <a:extLst>
              <a:ext uri="{FF2B5EF4-FFF2-40B4-BE49-F238E27FC236}">
                <a16:creationId xmlns:a16="http://schemas.microsoft.com/office/drawing/2014/main" id="{85B77F5E-3713-4358-91D7-15AA70875492}"/>
              </a:ext>
            </a:extLst>
          </p:cNvPr>
          <p:cNvSpPr>
            <a:spLocks noGrp="1"/>
          </p:cNvSpPr>
          <p:nvPr>
            <p:ph type="ftr" sz="quarter" idx="11"/>
          </p:nvPr>
        </p:nvSpPr>
        <p:spPr/>
        <p:txBody>
          <a:bodyPr/>
          <a:lstStyle/>
          <a:p>
            <a:pPr>
              <a:defRPr/>
            </a:pPr>
            <a:endParaRPr lang="pl-PL"/>
          </a:p>
        </p:txBody>
      </p:sp>
      <p:sp>
        <p:nvSpPr>
          <p:cNvPr id="7" name="Symbol zastępczy numeru slajdu 6">
            <a:extLst>
              <a:ext uri="{FF2B5EF4-FFF2-40B4-BE49-F238E27FC236}">
                <a16:creationId xmlns:a16="http://schemas.microsoft.com/office/drawing/2014/main" id="{447E804B-3167-4DF7-B7B2-B5114AF383A1}"/>
              </a:ext>
            </a:extLst>
          </p:cNvPr>
          <p:cNvSpPr>
            <a:spLocks noGrp="1"/>
          </p:cNvSpPr>
          <p:nvPr>
            <p:ph type="sldNum" sz="quarter" idx="12"/>
          </p:nvPr>
        </p:nvSpPr>
        <p:spPr/>
        <p:txBody>
          <a:bodyPr/>
          <a:lstStyle/>
          <a:p>
            <a:pPr>
              <a:defRPr/>
            </a:pPr>
            <a:fld id="{0FE0C531-F35F-4E56-8EBF-EFBEB8FEE261}" type="slidenum">
              <a:rPr lang="pl-PL" smtClean="0"/>
              <a:pPr>
                <a:defRPr/>
              </a:pPr>
              <a:t>‹#›</a:t>
            </a:fld>
            <a:endParaRPr lang="pl-PL"/>
          </a:p>
        </p:txBody>
      </p:sp>
    </p:spTree>
    <p:extLst>
      <p:ext uri="{BB962C8B-B14F-4D97-AF65-F5344CB8AC3E}">
        <p14:creationId xmlns:p14="http://schemas.microsoft.com/office/powerpoint/2010/main" val="3031974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C56B905F-715D-43E8-8632-1BCE51B2AF7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8063BD3E-8EB2-46BC-8A97-6078282ECFA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4F20F8B-33A3-4CA9-96A9-832C395CDDF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C4E5B666-81BC-4656-B77A-A3F345D49DE1}" type="datetimeFigureOut">
              <a:rPr lang="pl-PL" smtClean="0"/>
              <a:pPr>
                <a:defRPr/>
              </a:pPr>
              <a:t>07.11.2019</a:t>
            </a:fld>
            <a:endParaRPr lang="pl-PL"/>
          </a:p>
        </p:txBody>
      </p:sp>
      <p:sp>
        <p:nvSpPr>
          <p:cNvPr id="5" name="Symbol zastępczy stopki 4">
            <a:extLst>
              <a:ext uri="{FF2B5EF4-FFF2-40B4-BE49-F238E27FC236}">
                <a16:creationId xmlns:a16="http://schemas.microsoft.com/office/drawing/2014/main" id="{5A5A2B1A-97D7-4776-AADD-418176E9E4B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pl-PL"/>
          </a:p>
        </p:txBody>
      </p:sp>
      <p:sp>
        <p:nvSpPr>
          <p:cNvPr id="6" name="Symbol zastępczy numeru slajdu 5">
            <a:extLst>
              <a:ext uri="{FF2B5EF4-FFF2-40B4-BE49-F238E27FC236}">
                <a16:creationId xmlns:a16="http://schemas.microsoft.com/office/drawing/2014/main" id="{875DEC3F-2024-41B1-9477-A489C4BCA43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886E49E-B980-4FA3-8E4B-07ECD1295D42}" type="slidenum">
              <a:rPr lang="pl-PL" smtClean="0"/>
              <a:pPr>
                <a:defRPr/>
              </a:pPr>
              <a:t>‹#›</a:t>
            </a:fld>
            <a:endParaRPr lang="pl-PL"/>
          </a:p>
        </p:txBody>
      </p:sp>
    </p:spTree>
    <p:extLst>
      <p:ext uri="{BB962C8B-B14F-4D97-AF65-F5344CB8AC3E}">
        <p14:creationId xmlns:p14="http://schemas.microsoft.com/office/powerpoint/2010/main" val="3661985533"/>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wmf"/><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wsparcieirozwoj.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hyperlink" Target="http://cukrzyca-dzialdowska.pl/index.php?option=com_content&amp;view=article&amp;id=94:piramida-ywienia&amp;catid=52:3-kluczowe-elementy-leczenia-cukrzycy" TargetMode="External"/><Relationship Id="rId1" Type="http://schemas.openxmlformats.org/officeDocument/2006/relationships/slideLayout" Target="../slideLayouts/slideLayout2.xml"/><Relationship Id="rId6" Type="http://schemas.openxmlformats.org/officeDocument/2006/relationships/hyperlink" Target="http://cukrzyca-dzialdowska.pl/index.php?option=com_content&amp;view=article&amp;id=93:wysiek-fizyczny&amp;catid=52:3-kluczowe-elementy-leczenia-cukrzycy" TargetMode="External"/><Relationship Id="rId5" Type="http://schemas.openxmlformats.org/officeDocument/2006/relationships/image" Target="../media/image4.png"/><Relationship Id="rId4" Type="http://schemas.openxmlformats.org/officeDocument/2006/relationships/hyperlink" Target="http://cukrzyca-dzialdowska.pl/index.php?option=com_content&amp;view=article&amp;id=92:insulinoterapia&amp;catid=52:3-kluczowe-elementy-leczenia-cukrzycy"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notesSlide" Target="../notesSlides/notesSlide3.xml"/><Relationship Id="rId7"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oleObject" Target="../embeddings/oleObject1.bin"/><Relationship Id="rId9" Type="http://schemas.openxmlformats.org/officeDocument/2006/relationships/image" Target="../media/image14.jpeg"/></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ytuł 1"/>
          <p:cNvSpPr>
            <a:spLocks noGrp="1"/>
          </p:cNvSpPr>
          <p:nvPr>
            <p:ph type="ctrTitle"/>
          </p:nvPr>
        </p:nvSpPr>
        <p:spPr>
          <a:xfrm>
            <a:off x="251520" y="2276872"/>
            <a:ext cx="8424936" cy="2808709"/>
          </a:xfrm>
        </p:spPr>
        <p:txBody>
          <a:bodyPr/>
          <a:lstStyle/>
          <a:p>
            <a:pPr eaLnBrk="1" fontAlgn="auto" hangingPunct="1">
              <a:spcAft>
                <a:spcPts val="0"/>
              </a:spcAft>
              <a:defRPr/>
            </a:pPr>
            <a:r>
              <a:rPr lang="pl-PL" sz="4000" dirty="0">
                <a:solidFill>
                  <a:schemeClr val="tx1"/>
                </a:solidFill>
                <a:effectLst>
                  <a:outerShdw blurRad="38100" dist="38100" dir="2700000" algn="tl">
                    <a:srgbClr val="000000">
                      <a:alpha val="43137"/>
                    </a:srgbClr>
                  </a:outerShdw>
                </a:effectLst>
              </a:rPr>
              <a:t>Dziecko z cukrzycą </a:t>
            </a:r>
            <a:br>
              <a:rPr lang="pl-PL" sz="4000" dirty="0">
                <a:solidFill>
                  <a:schemeClr val="tx1"/>
                </a:solidFill>
                <a:effectLst>
                  <a:outerShdw blurRad="38100" dist="38100" dir="2700000" algn="tl">
                    <a:srgbClr val="000000">
                      <a:alpha val="43137"/>
                    </a:srgbClr>
                  </a:outerShdw>
                </a:effectLst>
              </a:rPr>
            </a:br>
            <a:r>
              <a:rPr lang="pl-PL" sz="4000" dirty="0">
                <a:solidFill>
                  <a:schemeClr val="tx1"/>
                </a:solidFill>
                <a:effectLst>
                  <a:outerShdw blurRad="38100" dist="38100" dir="2700000" algn="tl">
                    <a:srgbClr val="000000">
                      <a:alpha val="43137"/>
                    </a:srgbClr>
                  </a:outerShdw>
                </a:effectLst>
              </a:rPr>
              <a:t>w szkole i przedszkolu</a:t>
            </a:r>
            <a:br>
              <a:rPr lang="pl-PL" sz="4000" dirty="0">
                <a:solidFill>
                  <a:schemeClr val="tx1"/>
                </a:solidFill>
                <a:effectLst>
                  <a:outerShdw blurRad="38100" dist="38100" dir="2700000" algn="tl">
                    <a:srgbClr val="000000">
                      <a:alpha val="43137"/>
                    </a:srgbClr>
                  </a:outerShdw>
                </a:effectLst>
              </a:rPr>
            </a:br>
            <a:endParaRPr lang="pl-PL" sz="3200" dirty="0">
              <a:solidFill>
                <a:schemeClr val="tx1"/>
              </a:solidFill>
            </a:endParaRPr>
          </a:p>
        </p:txBody>
      </p:sp>
      <p:sp>
        <p:nvSpPr>
          <p:cNvPr id="16386" name="pole tekstowe 5"/>
          <p:cNvSpPr txBox="1">
            <a:spLocks noChangeArrowheads="1"/>
          </p:cNvSpPr>
          <p:nvPr/>
        </p:nvSpPr>
        <p:spPr bwMode="auto">
          <a:xfrm>
            <a:off x="1258888" y="5805488"/>
            <a:ext cx="7489825" cy="1076325"/>
          </a:xfrm>
          <a:prstGeom prst="rect">
            <a:avLst/>
          </a:prstGeom>
          <a:noFill/>
          <a:ln w="9525">
            <a:noFill/>
            <a:miter lim="800000"/>
            <a:headEnd/>
            <a:tailEnd/>
          </a:ln>
        </p:spPr>
        <p:txBody>
          <a:bodyPr>
            <a:spAutoFit/>
          </a:bodyPr>
          <a:lstStyle/>
          <a:p>
            <a:pPr algn="r"/>
            <a:r>
              <a:rPr lang="pl-PL" sz="2400" b="1" dirty="0">
                <a:solidFill>
                  <a:srgbClr val="000000"/>
                </a:solidFill>
                <a:latin typeface="Calibri" pitchFamily="34" charset="0"/>
              </a:rPr>
              <a:t> Lidia Groele</a:t>
            </a:r>
          </a:p>
          <a:p>
            <a:pPr algn="r"/>
            <a:r>
              <a:rPr lang="pl-PL" altLang="pl-PL" sz="2000" dirty="0"/>
              <a:t>Oddział Kliniczny Diabetologii Dziecięcej i Pediatrii</a:t>
            </a:r>
            <a:br>
              <a:rPr lang="pl-PL" altLang="pl-PL" sz="2000" dirty="0"/>
            </a:br>
            <a:r>
              <a:rPr lang="pl-PL" altLang="pl-PL" sz="2000" dirty="0"/>
              <a:t>SPDSK w Warszawie</a:t>
            </a:r>
            <a:endParaRPr lang="pl-PL" sz="2000" b="1" dirty="0">
              <a:solidFill>
                <a:srgbClr val="000000"/>
              </a:solidFill>
              <a:latin typeface="Calibri" pitchFamily="34" charset="0"/>
            </a:endParaRP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8313" y="188913"/>
            <a:ext cx="8229600" cy="649287"/>
          </a:xfrm>
        </p:spPr>
        <p:txBody>
          <a:bodyPr lIns="90000" tIns="46800" rIns="90000" bIns="46800">
            <a:normAutofit/>
          </a:bodyPr>
          <a:lstStyle/>
          <a:p>
            <a:pPr defTabSz="449263" eaLnBrk="1" fontAlgn="auto" hangingPunct="1">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sz="4000"/>
              <a:t>Utrzymanie normoglikemii</a:t>
            </a:r>
            <a:r>
              <a:rPr lang="pl-PL" sz="4000">
                <a:solidFill>
                  <a:srgbClr val="CCFFFF"/>
                </a:solidFill>
              </a:rPr>
              <a:t> </a:t>
            </a:r>
          </a:p>
        </p:txBody>
      </p:sp>
      <p:pic>
        <p:nvPicPr>
          <p:cNvPr id="29698" name="Picture 3" descr="MC900378723[1]"/>
          <p:cNvPicPr>
            <a:picLocks noChangeAspect="1" noChangeArrowheads="1"/>
          </p:cNvPicPr>
          <p:nvPr/>
        </p:nvPicPr>
        <p:blipFill>
          <a:blip r:embed="rId3"/>
          <a:srcRect/>
          <a:stretch>
            <a:fillRect/>
          </a:stretch>
        </p:blipFill>
        <p:spPr bwMode="auto">
          <a:xfrm>
            <a:off x="1835150" y="1196975"/>
            <a:ext cx="5616575" cy="5310188"/>
          </a:xfrm>
          <a:prstGeom prst="rect">
            <a:avLst/>
          </a:prstGeom>
          <a:noFill/>
          <a:ln w="9525">
            <a:noFill/>
            <a:miter lim="800000"/>
            <a:headEnd/>
            <a:tailEnd/>
          </a:ln>
        </p:spPr>
      </p:pic>
      <p:sp>
        <p:nvSpPr>
          <p:cNvPr id="29699" name="Line 4"/>
          <p:cNvSpPr>
            <a:spLocks noChangeShapeType="1"/>
          </p:cNvSpPr>
          <p:nvPr/>
        </p:nvSpPr>
        <p:spPr bwMode="auto">
          <a:xfrm>
            <a:off x="2555875" y="2276475"/>
            <a:ext cx="0" cy="1008063"/>
          </a:xfrm>
          <a:prstGeom prst="line">
            <a:avLst/>
          </a:prstGeom>
          <a:noFill/>
          <a:ln w="9525">
            <a:solidFill>
              <a:schemeClr val="tx1"/>
            </a:solidFill>
            <a:round/>
            <a:headEnd/>
            <a:tailEnd/>
          </a:ln>
        </p:spPr>
        <p:txBody>
          <a:bodyPr/>
          <a:lstStyle/>
          <a:p>
            <a:endParaRPr lang="pl-PL"/>
          </a:p>
        </p:txBody>
      </p:sp>
      <p:sp>
        <p:nvSpPr>
          <p:cNvPr id="29700" name="Line 5"/>
          <p:cNvSpPr>
            <a:spLocks noChangeShapeType="1"/>
          </p:cNvSpPr>
          <p:nvPr/>
        </p:nvSpPr>
        <p:spPr bwMode="auto">
          <a:xfrm>
            <a:off x="7235825" y="3141663"/>
            <a:ext cx="0" cy="935037"/>
          </a:xfrm>
          <a:prstGeom prst="line">
            <a:avLst/>
          </a:prstGeom>
          <a:noFill/>
          <a:ln w="9525">
            <a:solidFill>
              <a:schemeClr val="tx1"/>
            </a:solidFill>
            <a:round/>
            <a:headEnd/>
            <a:tailEnd/>
          </a:ln>
        </p:spPr>
        <p:txBody>
          <a:bodyPr/>
          <a:lstStyle/>
          <a:p>
            <a:endParaRPr lang="pl-PL"/>
          </a:p>
        </p:txBody>
      </p:sp>
      <p:sp>
        <p:nvSpPr>
          <p:cNvPr id="29701" name="Text Box 6"/>
          <p:cNvSpPr txBox="1">
            <a:spLocks noChangeArrowheads="1"/>
          </p:cNvSpPr>
          <p:nvPr/>
        </p:nvSpPr>
        <p:spPr bwMode="auto">
          <a:xfrm>
            <a:off x="827088" y="3284538"/>
            <a:ext cx="2951162" cy="514350"/>
          </a:xfrm>
          <a:prstGeom prst="rect">
            <a:avLst/>
          </a:prstGeom>
          <a:solidFill>
            <a:srgbClr val="FF0000"/>
          </a:solidFill>
          <a:ln w="57150">
            <a:solidFill>
              <a:schemeClr val="accent2"/>
            </a:solidFill>
            <a:miter lim="800000"/>
            <a:headEnd/>
            <a:tailEnd/>
          </a:ln>
        </p:spPr>
        <p:txBody>
          <a:bodyPr>
            <a:spAutoFit/>
          </a:bodyPr>
          <a:lstStyle/>
          <a:p>
            <a:pPr>
              <a:spcBef>
                <a:spcPct val="50000"/>
              </a:spcBef>
              <a:buClr>
                <a:srgbClr val="000000"/>
              </a:buClr>
              <a:buFont typeface="Times New Roman" pitchFamily="18" charset="0"/>
              <a:buNone/>
            </a:pPr>
            <a:r>
              <a:rPr lang="pl-PL" altLang="pl-PL" sz="2400" b="1">
                <a:solidFill>
                  <a:schemeClr val="bg1"/>
                </a:solidFill>
                <a:latin typeface="Comic Sans MS" pitchFamily="66" charset="0"/>
              </a:rPr>
              <a:t>HIPERGLIKEMIA</a:t>
            </a:r>
          </a:p>
        </p:txBody>
      </p:sp>
      <p:sp>
        <p:nvSpPr>
          <p:cNvPr id="29702" name="Text Box 7"/>
          <p:cNvSpPr txBox="1">
            <a:spLocks noChangeArrowheads="1"/>
          </p:cNvSpPr>
          <p:nvPr/>
        </p:nvSpPr>
        <p:spPr bwMode="auto">
          <a:xfrm>
            <a:off x="6227763" y="4005263"/>
            <a:ext cx="2665412" cy="514350"/>
          </a:xfrm>
          <a:prstGeom prst="rect">
            <a:avLst/>
          </a:prstGeom>
          <a:solidFill>
            <a:srgbClr val="FF0000"/>
          </a:solidFill>
          <a:ln w="57150">
            <a:solidFill>
              <a:schemeClr val="accent2"/>
            </a:solidFill>
            <a:miter lim="800000"/>
            <a:headEnd/>
            <a:tailEnd/>
          </a:ln>
        </p:spPr>
        <p:txBody>
          <a:bodyPr>
            <a:spAutoFit/>
          </a:bodyPr>
          <a:lstStyle/>
          <a:p>
            <a:pPr>
              <a:spcBef>
                <a:spcPct val="50000"/>
              </a:spcBef>
              <a:buClr>
                <a:srgbClr val="000000"/>
              </a:buClr>
              <a:buFont typeface="Times New Roman" pitchFamily="18" charset="0"/>
              <a:buNone/>
            </a:pPr>
            <a:r>
              <a:rPr lang="pl-PL" altLang="pl-PL" sz="2400" b="1">
                <a:solidFill>
                  <a:schemeClr val="bg1"/>
                </a:solidFill>
                <a:latin typeface="Comic Sans MS" pitchFamily="66" charset="0"/>
              </a:rPr>
              <a:t>HIPOGLIKEMIA</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2913" y="103188"/>
            <a:ext cx="8243887" cy="877887"/>
          </a:xfrm>
        </p:spPr>
        <p:txBody>
          <a:bodyPr/>
          <a:lstStyle/>
          <a:p>
            <a:pPr eaLnBrk="1" fontAlgn="auto" hangingPunct="1">
              <a:spcAft>
                <a:spcPts val="0"/>
              </a:spcAft>
              <a:defRPr/>
            </a:pPr>
            <a:r>
              <a:rPr lang="pl-PL" sz="3200" dirty="0"/>
              <a:t>Przyczyny przecukrzenia/kwasicy</a:t>
            </a:r>
          </a:p>
        </p:txBody>
      </p:sp>
      <p:sp>
        <p:nvSpPr>
          <p:cNvPr id="3" name="Symbol zastępczy zawartości 2"/>
          <p:cNvSpPr>
            <a:spLocks noGrp="1"/>
          </p:cNvSpPr>
          <p:nvPr>
            <p:ph idx="1"/>
          </p:nvPr>
        </p:nvSpPr>
        <p:spPr>
          <a:xfrm>
            <a:off x="457200" y="1700213"/>
            <a:ext cx="8229600" cy="4356100"/>
          </a:xfrm>
        </p:spPr>
        <p:txBody>
          <a:bodyPr>
            <a:normAutofit/>
          </a:bodyPr>
          <a:lstStyle/>
          <a:p>
            <a:pPr marL="0" indent="0" eaLnBrk="1" fontAlgn="auto" hangingPunct="1">
              <a:lnSpc>
                <a:spcPct val="80000"/>
              </a:lnSpc>
              <a:spcAft>
                <a:spcPts val="1250"/>
              </a:spcAft>
              <a:buSzPct val="100000"/>
              <a:buFontTx/>
              <a:buNone/>
              <a:defRPr/>
            </a:pPr>
            <a:r>
              <a:rPr lang="pl-PL" sz="2400" dirty="0">
                <a:solidFill>
                  <a:srgbClr val="FF0000"/>
                </a:solidFill>
                <a:latin typeface="Arial Unicode MS" pitchFamily="34" charset="-128"/>
              </a:rPr>
              <a:t>Niedobór lub brak insuliny w organizmie</a:t>
            </a:r>
          </a:p>
          <a:p>
            <a:pPr marL="365760" indent="-256032" eaLnBrk="1" fontAlgn="auto" hangingPunct="1">
              <a:lnSpc>
                <a:spcPct val="80000"/>
              </a:lnSpc>
              <a:spcAft>
                <a:spcPts val="1250"/>
              </a:spcAft>
              <a:buSzPct val="100000"/>
              <a:buFont typeface="Wingdings 3"/>
              <a:buChar char=""/>
              <a:defRPr/>
            </a:pPr>
            <a:r>
              <a:rPr lang="pl-PL" sz="2400" dirty="0">
                <a:solidFill>
                  <a:srgbClr val="000000"/>
                </a:solidFill>
                <a:latin typeface="Arial Unicode MS" pitchFamily="34" charset="-128"/>
              </a:rPr>
              <a:t>brak bolusa, </a:t>
            </a:r>
          </a:p>
          <a:p>
            <a:pPr marL="365760" indent="-256032" eaLnBrk="1" fontAlgn="auto" hangingPunct="1">
              <a:lnSpc>
                <a:spcPct val="80000"/>
              </a:lnSpc>
              <a:spcAft>
                <a:spcPts val="1250"/>
              </a:spcAft>
              <a:buSzPct val="100000"/>
              <a:buFont typeface="Wingdings 3"/>
              <a:buChar char=""/>
              <a:defRPr/>
            </a:pPr>
            <a:r>
              <a:rPr lang="pl-PL" sz="2400" dirty="0">
                <a:solidFill>
                  <a:srgbClr val="000000"/>
                </a:solidFill>
                <a:latin typeface="Arial Unicode MS" pitchFamily="34" charset="-128"/>
              </a:rPr>
              <a:t>za duży posiłek, </a:t>
            </a:r>
          </a:p>
          <a:p>
            <a:pPr marL="365760" indent="-256032" eaLnBrk="1" fontAlgn="auto" hangingPunct="1">
              <a:lnSpc>
                <a:spcPct val="80000"/>
              </a:lnSpc>
              <a:spcAft>
                <a:spcPts val="1250"/>
              </a:spcAft>
              <a:buSzPct val="100000"/>
              <a:buFont typeface="Wingdings 3"/>
              <a:buChar char=""/>
              <a:defRPr/>
            </a:pPr>
            <a:r>
              <a:rPr lang="pl-PL" sz="2400" dirty="0">
                <a:solidFill>
                  <a:srgbClr val="000000"/>
                </a:solidFill>
                <a:latin typeface="Arial Unicode MS" pitchFamily="34" charset="-128"/>
              </a:rPr>
              <a:t>podjadanie</a:t>
            </a:r>
          </a:p>
          <a:p>
            <a:pPr marL="365760" indent="-256032" eaLnBrk="1" fontAlgn="auto" hangingPunct="1">
              <a:lnSpc>
                <a:spcPct val="80000"/>
              </a:lnSpc>
              <a:spcAft>
                <a:spcPts val="1250"/>
              </a:spcAft>
              <a:buSzPct val="100000"/>
              <a:buFont typeface="Wingdings 3"/>
              <a:buChar char=""/>
              <a:defRPr/>
            </a:pPr>
            <a:r>
              <a:rPr lang="pl-PL" sz="2400" dirty="0">
                <a:solidFill>
                  <a:srgbClr val="000000"/>
                </a:solidFill>
                <a:latin typeface="Arial Unicode MS" pitchFamily="34" charset="-128"/>
              </a:rPr>
              <a:t>choroba</a:t>
            </a:r>
          </a:p>
          <a:p>
            <a:pPr marL="365760" indent="-256032" eaLnBrk="1" fontAlgn="auto" hangingPunct="1">
              <a:lnSpc>
                <a:spcPct val="80000"/>
              </a:lnSpc>
              <a:spcAft>
                <a:spcPts val="1250"/>
              </a:spcAft>
              <a:buSzPct val="100000"/>
              <a:buFont typeface="Wingdings 3"/>
              <a:buChar char=""/>
              <a:defRPr/>
            </a:pPr>
            <a:r>
              <a:rPr lang="pl-PL" sz="2400" dirty="0">
                <a:solidFill>
                  <a:srgbClr val="000000"/>
                </a:solidFill>
                <a:latin typeface="Arial Unicode MS" pitchFamily="34" charset="-128"/>
              </a:rPr>
              <a:t>usterki technicznie, zwłaszcza w pompie insulinowej</a:t>
            </a:r>
          </a:p>
          <a:p>
            <a:pPr marL="365760" indent="-256032" eaLnBrk="1" fontAlgn="auto" hangingPunct="1">
              <a:lnSpc>
                <a:spcPct val="80000"/>
              </a:lnSpc>
              <a:spcAft>
                <a:spcPts val="1250"/>
              </a:spcAft>
              <a:buSzPct val="100000"/>
              <a:buFont typeface="Wingdings 3"/>
              <a:buChar char=""/>
              <a:defRPr/>
            </a:pPr>
            <a:r>
              <a:rPr lang="pl-PL" sz="2400" dirty="0">
                <a:solidFill>
                  <a:srgbClr val="000000"/>
                </a:solidFill>
                <a:latin typeface="Arial Unicode MS" pitchFamily="34" charset="-128"/>
              </a:rPr>
              <a:t>utrata właściwości insuliny</a:t>
            </a:r>
          </a:p>
          <a:p>
            <a:pPr marL="365760" indent="-256032" eaLnBrk="1" fontAlgn="auto" hangingPunct="1">
              <a:spcAft>
                <a:spcPts val="0"/>
              </a:spcAft>
              <a:buFont typeface="Wingdings 3"/>
              <a:buChar char=""/>
              <a:defRPr/>
            </a:pP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7"/>
          <p:cNvSpPr txBox="1">
            <a:spLocks noChangeArrowheads="1"/>
          </p:cNvSpPr>
          <p:nvPr/>
        </p:nvSpPr>
        <p:spPr bwMode="auto">
          <a:xfrm>
            <a:off x="2771775" y="549275"/>
            <a:ext cx="2305050" cy="396875"/>
          </a:xfrm>
          <a:prstGeom prst="rect">
            <a:avLst/>
          </a:prstGeom>
          <a:noFill/>
          <a:ln w="9525">
            <a:noFill/>
            <a:miter lim="800000"/>
            <a:headEnd/>
            <a:tailEnd/>
          </a:ln>
        </p:spPr>
        <p:txBody>
          <a:bodyPr>
            <a:spAutoFit/>
          </a:bodyPr>
          <a:lstStyle/>
          <a:p>
            <a:pPr algn="r" eaLnBrk="0" hangingPunct="0">
              <a:spcBef>
                <a:spcPct val="50000"/>
              </a:spcBef>
            </a:pPr>
            <a:r>
              <a:rPr lang="pl-PL" altLang="pl-PL" sz="2000" b="1">
                <a:solidFill>
                  <a:srgbClr val="FF3300"/>
                </a:solidFill>
              </a:rPr>
              <a:t>HIPERGLIKEMIA</a:t>
            </a:r>
          </a:p>
        </p:txBody>
      </p:sp>
      <p:sp>
        <p:nvSpPr>
          <p:cNvPr id="91139" name="Text Box 8"/>
          <p:cNvSpPr txBox="1">
            <a:spLocks noChangeArrowheads="1"/>
          </p:cNvSpPr>
          <p:nvPr/>
        </p:nvSpPr>
        <p:spPr bwMode="auto">
          <a:xfrm>
            <a:off x="1403350" y="1989138"/>
            <a:ext cx="5689600" cy="396875"/>
          </a:xfrm>
          <a:prstGeom prst="rect">
            <a:avLst/>
          </a:prstGeom>
          <a:noFill/>
          <a:ln w="9525">
            <a:noFill/>
            <a:miter lim="800000"/>
            <a:headEnd/>
            <a:tailEnd/>
          </a:ln>
        </p:spPr>
        <p:txBody>
          <a:bodyPr>
            <a:spAutoFit/>
          </a:bodyPr>
          <a:lstStyle/>
          <a:p>
            <a:pPr algn="r" eaLnBrk="0" hangingPunct="0">
              <a:spcBef>
                <a:spcPct val="50000"/>
              </a:spcBef>
            </a:pPr>
            <a:r>
              <a:rPr lang="pl-PL" altLang="pl-PL" sz="2000" b="1">
                <a:solidFill>
                  <a:srgbClr val="FF3300"/>
                </a:solidFill>
              </a:rPr>
              <a:t>Po 1,5-2 godzinach nadal HIPERGLIKEMIA</a:t>
            </a:r>
          </a:p>
        </p:txBody>
      </p:sp>
      <p:sp>
        <p:nvSpPr>
          <p:cNvPr id="32771" name="Line 9"/>
          <p:cNvSpPr>
            <a:spLocks noChangeShapeType="1"/>
          </p:cNvSpPr>
          <p:nvPr/>
        </p:nvSpPr>
        <p:spPr bwMode="auto">
          <a:xfrm>
            <a:off x="3851275" y="1052513"/>
            <a:ext cx="0" cy="647700"/>
          </a:xfrm>
          <a:prstGeom prst="line">
            <a:avLst/>
          </a:prstGeom>
          <a:noFill/>
          <a:ln w="9525">
            <a:solidFill>
              <a:schemeClr val="tx1"/>
            </a:solidFill>
            <a:round/>
            <a:headEnd/>
            <a:tailEnd type="triangle" w="med" len="med"/>
          </a:ln>
        </p:spPr>
        <p:txBody>
          <a:bodyPr/>
          <a:lstStyle/>
          <a:p>
            <a:endParaRPr lang="pl-PL"/>
          </a:p>
        </p:txBody>
      </p:sp>
      <p:sp>
        <p:nvSpPr>
          <p:cNvPr id="91141" name="Text Box 10"/>
          <p:cNvSpPr txBox="1">
            <a:spLocks noChangeArrowheads="1"/>
          </p:cNvSpPr>
          <p:nvPr/>
        </p:nvSpPr>
        <p:spPr bwMode="auto">
          <a:xfrm>
            <a:off x="4356100" y="1412875"/>
            <a:ext cx="3600450" cy="396875"/>
          </a:xfrm>
          <a:prstGeom prst="rect">
            <a:avLst/>
          </a:prstGeom>
          <a:noFill/>
          <a:ln w="9525">
            <a:noFill/>
            <a:miter lim="800000"/>
            <a:headEnd/>
            <a:tailEnd/>
          </a:ln>
        </p:spPr>
        <p:txBody>
          <a:bodyPr>
            <a:spAutoFit/>
          </a:bodyPr>
          <a:lstStyle/>
          <a:p>
            <a:pPr algn="r" eaLnBrk="0" hangingPunct="0">
              <a:spcBef>
                <a:spcPct val="50000"/>
              </a:spcBef>
            </a:pPr>
            <a:r>
              <a:rPr lang="pl-PL" altLang="pl-PL" sz="2000" b="1">
                <a:solidFill>
                  <a:srgbClr val="006666"/>
                </a:solidFill>
              </a:rPr>
              <a:t>Dawka korekcyjna insuliny</a:t>
            </a:r>
          </a:p>
        </p:txBody>
      </p:sp>
      <p:sp>
        <p:nvSpPr>
          <p:cNvPr id="32773" name="Line 11"/>
          <p:cNvSpPr>
            <a:spLocks noChangeShapeType="1"/>
          </p:cNvSpPr>
          <p:nvPr/>
        </p:nvSpPr>
        <p:spPr bwMode="auto">
          <a:xfrm>
            <a:off x="3851275" y="2636838"/>
            <a:ext cx="0" cy="647700"/>
          </a:xfrm>
          <a:prstGeom prst="line">
            <a:avLst/>
          </a:prstGeom>
          <a:noFill/>
          <a:ln w="9525">
            <a:solidFill>
              <a:schemeClr val="tx1"/>
            </a:solidFill>
            <a:round/>
            <a:headEnd/>
            <a:tailEnd type="triangle" w="med" len="med"/>
          </a:ln>
        </p:spPr>
        <p:txBody>
          <a:bodyPr/>
          <a:lstStyle/>
          <a:p>
            <a:endParaRPr lang="pl-PL"/>
          </a:p>
        </p:txBody>
      </p:sp>
      <p:sp>
        <p:nvSpPr>
          <p:cNvPr id="91143" name="Text Box 12"/>
          <p:cNvSpPr txBox="1">
            <a:spLocks noChangeArrowheads="1"/>
          </p:cNvSpPr>
          <p:nvPr/>
        </p:nvSpPr>
        <p:spPr bwMode="auto">
          <a:xfrm>
            <a:off x="2555875" y="3141663"/>
            <a:ext cx="2520950" cy="641350"/>
          </a:xfrm>
          <a:prstGeom prst="rect">
            <a:avLst/>
          </a:prstGeom>
          <a:noFill/>
          <a:ln w="9525">
            <a:noFill/>
            <a:miter lim="800000"/>
            <a:headEnd/>
            <a:tailEnd/>
          </a:ln>
        </p:spPr>
        <p:txBody>
          <a:bodyPr>
            <a:spAutoFit/>
          </a:bodyPr>
          <a:lstStyle/>
          <a:p>
            <a:pPr algn="r" eaLnBrk="0" hangingPunct="0">
              <a:spcBef>
                <a:spcPct val="50000"/>
              </a:spcBef>
            </a:pPr>
            <a:r>
              <a:rPr lang="pl-PL" altLang="pl-PL" sz="2000" b="1">
                <a:solidFill>
                  <a:srgbClr val="006666"/>
                </a:solidFill>
              </a:rPr>
              <a:t>Po 1,5-2 godzinach</a:t>
            </a:r>
            <a:r>
              <a:rPr lang="pl-PL" altLang="pl-PL" sz="3600" b="1">
                <a:solidFill>
                  <a:srgbClr val="006666"/>
                </a:solidFill>
              </a:rPr>
              <a:t> </a:t>
            </a:r>
          </a:p>
        </p:txBody>
      </p:sp>
      <p:sp>
        <p:nvSpPr>
          <p:cNvPr id="91144" name="Text Box 13"/>
          <p:cNvSpPr txBox="1">
            <a:spLocks noChangeArrowheads="1"/>
          </p:cNvSpPr>
          <p:nvPr/>
        </p:nvSpPr>
        <p:spPr bwMode="auto">
          <a:xfrm>
            <a:off x="4427538" y="2636838"/>
            <a:ext cx="3816350" cy="396875"/>
          </a:xfrm>
          <a:prstGeom prst="rect">
            <a:avLst/>
          </a:prstGeom>
          <a:noFill/>
          <a:ln w="9525">
            <a:noFill/>
            <a:miter lim="800000"/>
            <a:headEnd/>
            <a:tailEnd/>
          </a:ln>
        </p:spPr>
        <p:txBody>
          <a:bodyPr>
            <a:spAutoFit/>
          </a:bodyPr>
          <a:lstStyle/>
          <a:p>
            <a:pPr algn="r" eaLnBrk="0" hangingPunct="0">
              <a:spcBef>
                <a:spcPct val="50000"/>
              </a:spcBef>
            </a:pPr>
            <a:r>
              <a:rPr lang="pl-PL" altLang="pl-PL" sz="2000" b="1">
                <a:solidFill>
                  <a:srgbClr val="006666"/>
                </a:solidFill>
              </a:rPr>
              <a:t>Dawka korekcyjna insuliny</a:t>
            </a:r>
          </a:p>
        </p:txBody>
      </p:sp>
      <p:sp>
        <p:nvSpPr>
          <p:cNvPr id="91145" name="Text Box 14"/>
          <p:cNvSpPr txBox="1">
            <a:spLocks noChangeArrowheads="1"/>
          </p:cNvSpPr>
          <p:nvPr/>
        </p:nvSpPr>
        <p:spPr bwMode="auto">
          <a:xfrm>
            <a:off x="1476375" y="4365625"/>
            <a:ext cx="2447925" cy="396875"/>
          </a:xfrm>
          <a:prstGeom prst="rect">
            <a:avLst/>
          </a:prstGeom>
          <a:noFill/>
          <a:ln w="9525">
            <a:noFill/>
            <a:miter lim="800000"/>
            <a:headEnd/>
            <a:tailEnd/>
          </a:ln>
        </p:spPr>
        <p:txBody>
          <a:bodyPr>
            <a:spAutoFit/>
          </a:bodyPr>
          <a:lstStyle/>
          <a:p>
            <a:pPr algn="r" eaLnBrk="0" hangingPunct="0">
              <a:spcBef>
                <a:spcPct val="50000"/>
              </a:spcBef>
            </a:pPr>
            <a:r>
              <a:rPr lang="pl-PL" altLang="pl-PL" sz="2000" b="1">
                <a:solidFill>
                  <a:srgbClr val="FF3300"/>
                </a:solidFill>
              </a:rPr>
              <a:t>HIPERGLIKEMIA</a:t>
            </a:r>
          </a:p>
        </p:txBody>
      </p:sp>
      <p:sp>
        <p:nvSpPr>
          <p:cNvPr id="91146" name="Text Box 15"/>
          <p:cNvSpPr txBox="1">
            <a:spLocks noChangeArrowheads="1"/>
          </p:cNvSpPr>
          <p:nvPr/>
        </p:nvSpPr>
        <p:spPr bwMode="auto">
          <a:xfrm>
            <a:off x="4859338" y="4292600"/>
            <a:ext cx="3600450" cy="396875"/>
          </a:xfrm>
          <a:prstGeom prst="rect">
            <a:avLst/>
          </a:prstGeom>
          <a:noFill/>
          <a:ln w="9525">
            <a:noFill/>
            <a:miter lim="800000"/>
            <a:headEnd/>
            <a:tailEnd/>
          </a:ln>
        </p:spPr>
        <p:txBody>
          <a:bodyPr>
            <a:spAutoFit/>
          </a:bodyPr>
          <a:lstStyle/>
          <a:p>
            <a:pPr algn="r" eaLnBrk="0" hangingPunct="0">
              <a:spcBef>
                <a:spcPct val="50000"/>
              </a:spcBef>
            </a:pPr>
            <a:r>
              <a:rPr lang="pl-PL" altLang="pl-PL" sz="2000" b="1">
                <a:solidFill>
                  <a:srgbClr val="006666"/>
                </a:solidFill>
              </a:rPr>
              <a:t>GLIKEMIA OBNIŻYŁA SIĘ</a:t>
            </a:r>
          </a:p>
        </p:txBody>
      </p:sp>
      <p:sp>
        <p:nvSpPr>
          <p:cNvPr id="32778" name="Line 16"/>
          <p:cNvSpPr>
            <a:spLocks noChangeShapeType="1"/>
          </p:cNvSpPr>
          <p:nvPr/>
        </p:nvSpPr>
        <p:spPr bwMode="auto">
          <a:xfrm>
            <a:off x="4427538" y="3933825"/>
            <a:ext cx="720725" cy="215900"/>
          </a:xfrm>
          <a:prstGeom prst="line">
            <a:avLst/>
          </a:prstGeom>
          <a:noFill/>
          <a:ln w="9525">
            <a:solidFill>
              <a:schemeClr val="tx1"/>
            </a:solidFill>
            <a:round/>
            <a:headEnd/>
            <a:tailEnd type="triangle" w="med" len="med"/>
          </a:ln>
        </p:spPr>
        <p:txBody>
          <a:bodyPr/>
          <a:lstStyle/>
          <a:p>
            <a:endParaRPr lang="pl-PL"/>
          </a:p>
        </p:txBody>
      </p:sp>
      <p:sp>
        <p:nvSpPr>
          <p:cNvPr id="32779" name="Line 17"/>
          <p:cNvSpPr>
            <a:spLocks noChangeShapeType="1"/>
          </p:cNvSpPr>
          <p:nvPr/>
        </p:nvSpPr>
        <p:spPr bwMode="auto">
          <a:xfrm flipH="1">
            <a:off x="2771775" y="3933825"/>
            <a:ext cx="792163" cy="215900"/>
          </a:xfrm>
          <a:prstGeom prst="line">
            <a:avLst/>
          </a:prstGeom>
          <a:noFill/>
          <a:ln w="9525">
            <a:solidFill>
              <a:schemeClr val="tx1"/>
            </a:solidFill>
            <a:round/>
            <a:headEnd/>
            <a:tailEnd type="triangle" w="med" len="med"/>
          </a:ln>
        </p:spPr>
        <p:txBody>
          <a:bodyPr/>
          <a:lstStyle/>
          <a:p>
            <a:endParaRPr lang="pl-PL"/>
          </a:p>
        </p:txBody>
      </p:sp>
      <p:sp>
        <p:nvSpPr>
          <p:cNvPr id="32780" name="Line 18"/>
          <p:cNvSpPr>
            <a:spLocks noChangeShapeType="1"/>
          </p:cNvSpPr>
          <p:nvPr/>
        </p:nvSpPr>
        <p:spPr bwMode="auto">
          <a:xfrm>
            <a:off x="7667625" y="4797425"/>
            <a:ext cx="0" cy="574675"/>
          </a:xfrm>
          <a:prstGeom prst="line">
            <a:avLst/>
          </a:prstGeom>
          <a:noFill/>
          <a:ln w="9525">
            <a:solidFill>
              <a:schemeClr val="tx1"/>
            </a:solidFill>
            <a:round/>
            <a:headEnd/>
            <a:tailEnd type="triangle" w="med" len="med"/>
          </a:ln>
        </p:spPr>
        <p:txBody>
          <a:bodyPr/>
          <a:lstStyle/>
          <a:p>
            <a:endParaRPr lang="pl-PL"/>
          </a:p>
        </p:txBody>
      </p:sp>
      <p:sp>
        <p:nvSpPr>
          <p:cNvPr id="91150" name="Text Box 19"/>
          <p:cNvSpPr txBox="1">
            <a:spLocks noChangeArrowheads="1"/>
          </p:cNvSpPr>
          <p:nvPr/>
        </p:nvSpPr>
        <p:spPr bwMode="auto">
          <a:xfrm>
            <a:off x="6480175" y="5373688"/>
            <a:ext cx="2663825" cy="396875"/>
          </a:xfrm>
          <a:prstGeom prst="rect">
            <a:avLst/>
          </a:prstGeom>
          <a:noFill/>
          <a:ln w="9525">
            <a:noFill/>
            <a:miter lim="800000"/>
            <a:headEnd/>
            <a:tailEnd/>
          </a:ln>
        </p:spPr>
        <p:txBody>
          <a:bodyPr>
            <a:spAutoFit/>
          </a:bodyPr>
          <a:lstStyle/>
          <a:p>
            <a:pPr algn="r" eaLnBrk="0" hangingPunct="0">
              <a:spcBef>
                <a:spcPct val="50000"/>
              </a:spcBef>
            </a:pPr>
            <a:r>
              <a:rPr lang="pl-PL" altLang="pl-PL" sz="2000" b="1">
                <a:solidFill>
                  <a:srgbClr val="006666"/>
                </a:solidFill>
              </a:rPr>
              <a:t>POSIŁEK + insulina</a:t>
            </a:r>
          </a:p>
        </p:txBody>
      </p:sp>
      <p:sp>
        <p:nvSpPr>
          <p:cNvPr id="32782" name="Text Box 21"/>
          <p:cNvSpPr txBox="1">
            <a:spLocks noChangeArrowheads="1"/>
          </p:cNvSpPr>
          <p:nvPr/>
        </p:nvSpPr>
        <p:spPr bwMode="auto">
          <a:xfrm>
            <a:off x="395288" y="4941888"/>
            <a:ext cx="184150" cy="366712"/>
          </a:xfrm>
          <a:prstGeom prst="rect">
            <a:avLst/>
          </a:prstGeom>
          <a:noFill/>
          <a:ln w="9525">
            <a:noFill/>
            <a:miter lim="800000"/>
            <a:headEnd/>
            <a:tailEnd/>
          </a:ln>
        </p:spPr>
        <p:txBody>
          <a:bodyPr wrap="none">
            <a:spAutoFit/>
          </a:bodyPr>
          <a:lstStyle/>
          <a:p>
            <a:pPr algn="r" eaLnBrk="0" hangingPunct="0"/>
            <a:endParaRPr lang="en-US" altLang="pl-PL" sz="3600" b="1">
              <a:solidFill>
                <a:srgbClr val="006666"/>
              </a:solidFill>
            </a:endParaRPr>
          </a:p>
        </p:txBody>
      </p:sp>
      <p:sp>
        <p:nvSpPr>
          <p:cNvPr id="91152" name="Text Box 22"/>
          <p:cNvSpPr txBox="1">
            <a:spLocks noChangeArrowheads="1"/>
          </p:cNvSpPr>
          <p:nvPr/>
        </p:nvSpPr>
        <p:spPr bwMode="auto">
          <a:xfrm>
            <a:off x="179388" y="5013325"/>
            <a:ext cx="3024187" cy="400050"/>
          </a:xfrm>
          <a:prstGeom prst="rect">
            <a:avLst/>
          </a:prstGeom>
          <a:noFill/>
          <a:ln w="9525">
            <a:noFill/>
            <a:miter lim="800000"/>
            <a:headEnd/>
            <a:tailEnd/>
          </a:ln>
        </p:spPr>
        <p:txBody>
          <a:bodyPr>
            <a:spAutoFit/>
          </a:bodyPr>
          <a:lstStyle/>
          <a:p>
            <a:pPr algn="r" eaLnBrk="0" hangingPunct="0">
              <a:spcBef>
                <a:spcPct val="50000"/>
              </a:spcBef>
            </a:pPr>
            <a:r>
              <a:rPr lang="pl-PL" altLang="pl-PL" sz="2000" b="1">
                <a:solidFill>
                  <a:srgbClr val="006666"/>
                </a:solidFill>
              </a:rPr>
              <a:t>Podać insulinę PENEM</a:t>
            </a:r>
          </a:p>
        </p:txBody>
      </p:sp>
      <p:sp>
        <p:nvSpPr>
          <p:cNvPr id="32784" name="Text Box 23"/>
          <p:cNvSpPr txBox="1">
            <a:spLocks noChangeArrowheads="1"/>
          </p:cNvSpPr>
          <p:nvPr/>
        </p:nvSpPr>
        <p:spPr bwMode="auto">
          <a:xfrm>
            <a:off x="1547813" y="5589588"/>
            <a:ext cx="1584325" cy="366712"/>
          </a:xfrm>
          <a:prstGeom prst="rect">
            <a:avLst/>
          </a:prstGeom>
          <a:noFill/>
          <a:ln w="9525">
            <a:noFill/>
            <a:miter lim="800000"/>
            <a:headEnd/>
            <a:tailEnd/>
          </a:ln>
        </p:spPr>
        <p:txBody>
          <a:bodyPr>
            <a:spAutoFit/>
          </a:bodyPr>
          <a:lstStyle/>
          <a:p>
            <a:pPr algn="r" eaLnBrk="0" hangingPunct="0">
              <a:spcBef>
                <a:spcPct val="50000"/>
              </a:spcBef>
            </a:pPr>
            <a:endParaRPr lang="en-US" altLang="pl-PL" sz="3600" b="1">
              <a:solidFill>
                <a:srgbClr val="006666"/>
              </a:solidFill>
            </a:endParaRPr>
          </a:p>
        </p:txBody>
      </p:sp>
      <p:sp>
        <p:nvSpPr>
          <p:cNvPr id="91154" name="Text Box 24"/>
          <p:cNvSpPr txBox="1">
            <a:spLocks noChangeArrowheads="1"/>
          </p:cNvSpPr>
          <p:nvPr/>
        </p:nvSpPr>
        <p:spPr bwMode="auto">
          <a:xfrm>
            <a:off x="468313" y="5661025"/>
            <a:ext cx="3743325" cy="396875"/>
          </a:xfrm>
          <a:prstGeom prst="rect">
            <a:avLst/>
          </a:prstGeom>
          <a:noFill/>
          <a:ln w="9525">
            <a:noFill/>
            <a:miter lim="800000"/>
            <a:headEnd/>
            <a:tailEnd/>
          </a:ln>
        </p:spPr>
        <p:txBody>
          <a:bodyPr>
            <a:spAutoFit/>
          </a:bodyPr>
          <a:lstStyle/>
          <a:p>
            <a:pPr algn="r" eaLnBrk="0" hangingPunct="0">
              <a:spcBef>
                <a:spcPct val="50000"/>
              </a:spcBef>
            </a:pPr>
            <a:r>
              <a:rPr lang="pl-PL" altLang="pl-PL" sz="2000" b="1">
                <a:solidFill>
                  <a:srgbClr val="66FF33"/>
                </a:solidFill>
              </a:rPr>
              <a:t>Sprawdzić ACETON w moczu</a:t>
            </a:r>
          </a:p>
        </p:txBody>
      </p:sp>
      <p:sp>
        <p:nvSpPr>
          <p:cNvPr id="91155" name="Text Box 25"/>
          <p:cNvSpPr txBox="1">
            <a:spLocks noChangeArrowheads="1"/>
          </p:cNvSpPr>
          <p:nvPr/>
        </p:nvSpPr>
        <p:spPr bwMode="auto">
          <a:xfrm>
            <a:off x="3059113" y="5300663"/>
            <a:ext cx="3529012" cy="396875"/>
          </a:xfrm>
          <a:prstGeom prst="rect">
            <a:avLst/>
          </a:prstGeom>
          <a:noFill/>
          <a:ln w="9525">
            <a:noFill/>
            <a:miter lim="800000"/>
            <a:headEnd/>
            <a:tailEnd/>
          </a:ln>
        </p:spPr>
        <p:txBody>
          <a:bodyPr>
            <a:spAutoFit/>
          </a:bodyPr>
          <a:lstStyle/>
          <a:p>
            <a:pPr algn="r" eaLnBrk="0" hangingPunct="0">
              <a:spcBef>
                <a:spcPct val="50000"/>
              </a:spcBef>
            </a:pPr>
            <a:r>
              <a:rPr lang="pl-PL" altLang="pl-PL" sz="2000" b="1">
                <a:solidFill>
                  <a:srgbClr val="006666"/>
                </a:solidFill>
              </a:rPr>
              <a:t>PRZYCZYNA hiperglikemii</a:t>
            </a:r>
          </a:p>
        </p:txBody>
      </p:sp>
      <p:sp>
        <p:nvSpPr>
          <p:cNvPr id="32787" name="Line 26"/>
          <p:cNvSpPr>
            <a:spLocks noChangeShapeType="1"/>
          </p:cNvSpPr>
          <p:nvPr/>
        </p:nvSpPr>
        <p:spPr bwMode="auto">
          <a:xfrm flipH="1">
            <a:off x="1547813" y="4797425"/>
            <a:ext cx="503237" cy="215900"/>
          </a:xfrm>
          <a:prstGeom prst="line">
            <a:avLst/>
          </a:prstGeom>
          <a:noFill/>
          <a:ln w="9525">
            <a:solidFill>
              <a:schemeClr val="tx1"/>
            </a:solidFill>
            <a:round/>
            <a:headEnd/>
            <a:tailEnd type="triangle" w="med" len="med"/>
          </a:ln>
        </p:spPr>
        <p:txBody>
          <a:bodyPr/>
          <a:lstStyle/>
          <a:p>
            <a:endParaRPr lang="pl-PL"/>
          </a:p>
        </p:txBody>
      </p:sp>
      <p:sp>
        <p:nvSpPr>
          <p:cNvPr id="32788" name="Line 27"/>
          <p:cNvSpPr>
            <a:spLocks noChangeShapeType="1"/>
          </p:cNvSpPr>
          <p:nvPr/>
        </p:nvSpPr>
        <p:spPr bwMode="auto">
          <a:xfrm>
            <a:off x="3132138" y="4724400"/>
            <a:ext cx="0" cy="936625"/>
          </a:xfrm>
          <a:prstGeom prst="line">
            <a:avLst/>
          </a:prstGeom>
          <a:noFill/>
          <a:ln w="9525">
            <a:solidFill>
              <a:schemeClr val="tx1"/>
            </a:solidFill>
            <a:round/>
            <a:headEnd/>
            <a:tailEnd type="triangle" w="med" len="med"/>
          </a:ln>
        </p:spPr>
        <p:txBody>
          <a:bodyPr/>
          <a:lstStyle/>
          <a:p>
            <a:endParaRPr lang="pl-PL"/>
          </a:p>
        </p:txBody>
      </p:sp>
      <p:sp>
        <p:nvSpPr>
          <p:cNvPr id="32789" name="Line 28"/>
          <p:cNvSpPr>
            <a:spLocks noChangeShapeType="1"/>
          </p:cNvSpPr>
          <p:nvPr/>
        </p:nvSpPr>
        <p:spPr bwMode="auto">
          <a:xfrm>
            <a:off x="3348038" y="4797425"/>
            <a:ext cx="719137" cy="503238"/>
          </a:xfrm>
          <a:prstGeom prst="line">
            <a:avLst/>
          </a:prstGeom>
          <a:noFill/>
          <a:ln w="9525">
            <a:solidFill>
              <a:schemeClr val="tx1"/>
            </a:solidFill>
            <a:round/>
            <a:headEnd/>
            <a:tailEnd type="triangle" w="med" len="med"/>
          </a:ln>
        </p:spPr>
        <p:txBody>
          <a:bodyPr/>
          <a:lstStyle/>
          <a:p>
            <a:endParaRPr lang="pl-P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1141">
                                            <p:txEl>
                                              <p:pRg st="0" end="0"/>
                                            </p:txEl>
                                          </p:spTgt>
                                        </p:tgtEl>
                                        <p:attrNameLst>
                                          <p:attrName>style.visibility</p:attrName>
                                        </p:attrNameLst>
                                      </p:cBhvr>
                                      <p:to>
                                        <p:strVal val="visible"/>
                                      </p:to>
                                    </p:set>
                                    <p:anim calcmode="lin" valueType="num">
                                      <p:cBhvr additive="base">
                                        <p:cTn id="7" dur="500" fill="hold"/>
                                        <p:tgtEl>
                                          <p:spTgt spid="9114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11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1139">
                                            <p:txEl>
                                              <p:pRg st="0" end="0"/>
                                            </p:txEl>
                                          </p:spTgt>
                                        </p:tgtEl>
                                        <p:attrNameLst>
                                          <p:attrName>style.visibility</p:attrName>
                                        </p:attrNameLst>
                                      </p:cBhvr>
                                      <p:to>
                                        <p:strVal val="visible"/>
                                      </p:to>
                                    </p:set>
                                    <p:anim calcmode="lin" valueType="num">
                                      <p:cBhvr additive="base">
                                        <p:cTn id="13" dur="500" fill="hold"/>
                                        <p:tgtEl>
                                          <p:spTgt spid="911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11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1144">
                                            <p:txEl>
                                              <p:pRg st="0" end="0"/>
                                            </p:txEl>
                                          </p:spTgt>
                                        </p:tgtEl>
                                        <p:attrNameLst>
                                          <p:attrName>style.visibility</p:attrName>
                                        </p:attrNameLst>
                                      </p:cBhvr>
                                      <p:to>
                                        <p:strVal val="visible"/>
                                      </p:to>
                                    </p:set>
                                    <p:anim calcmode="lin" valueType="num">
                                      <p:cBhvr additive="base">
                                        <p:cTn id="19" dur="500" fill="hold"/>
                                        <p:tgtEl>
                                          <p:spTgt spid="9114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114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1143">
                                            <p:txEl>
                                              <p:pRg st="0" end="0"/>
                                            </p:txEl>
                                          </p:spTgt>
                                        </p:tgtEl>
                                        <p:attrNameLst>
                                          <p:attrName>style.visibility</p:attrName>
                                        </p:attrNameLst>
                                      </p:cBhvr>
                                      <p:to>
                                        <p:strVal val="visible"/>
                                      </p:to>
                                    </p:set>
                                    <p:anim calcmode="lin" valueType="num">
                                      <p:cBhvr additive="base">
                                        <p:cTn id="25" dur="500" fill="hold"/>
                                        <p:tgtEl>
                                          <p:spTgt spid="9114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11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1146">
                                            <p:txEl>
                                              <p:pRg st="0" end="0"/>
                                            </p:txEl>
                                          </p:spTgt>
                                        </p:tgtEl>
                                        <p:attrNameLst>
                                          <p:attrName>style.visibility</p:attrName>
                                        </p:attrNameLst>
                                      </p:cBhvr>
                                      <p:to>
                                        <p:strVal val="visible"/>
                                      </p:to>
                                    </p:set>
                                    <p:anim calcmode="lin" valueType="num">
                                      <p:cBhvr additive="base">
                                        <p:cTn id="31" dur="500" fill="hold"/>
                                        <p:tgtEl>
                                          <p:spTgt spid="9114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1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1150">
                                            <p:txEl>
                                              <p:pRg st="0" end="0"/>
                                            </p:txEl>
                                          </p:spTgt>
                                        </p:tgtEl>
                                        <p:attrNameLst>
                                          <p:attrName>style.visibility</p:attrName>
                                        </p:attrNameLst>
                                      </p:cBhvr>
                                      <p:to>
                                        <p:strVal val="visible"/>
                                      </p:to>
                                    </p:set>
                                    <p:anim calcmode="lin" valueType="num">
                                      <p:cBhvr additive="base">
                                        <p:cTn id="37" dur="500" fill="hold"/>
                                        <p:tgtEl>
                                          <p:spTgt spid="91150">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11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91145">
                                            <p:txEl>
                                              <p:pRg st="0" end="0"/>
                                            </p:txEl>
                                          </p:spTgt>
                                        </p:tgtEl>
                                        <p:attrNameLst>
                                          <p:attrName>style.visibility</p:attrName>
                                        </p:attrNameLst>
                                      </p:cBhvr>
                                      <p:to>
                                        <p:strVal val="visible"/>
                                      </p:to>
                                    </p:set>
                                    <p:anim calcmode="lin" valueType="num">
                                      <p:cBhvr additive="base">
                                        <p:cTn id="43" dur="500" fill="hold"/>
                                        <p:tgtEl>
                                          <p:spTgt spid="91145">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11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91152">
                                            <p:txEl>
                                              <p:pRg st="0" end="0"/>
                                            </p:txEl>
                                          </p:spTgt>
                                        </p:tgtEl>
                                        <p:attrNameLst>
                                          <p:attrName>style.visibility</p:attrName>
                                        </p:attrNameLst>
                                      </p:cBhvr>
                                      <p:to>
                                        <p:strVal val="visible"/>
                                      </p:to>
                                    </p:set>
                                    <p:anim calcmode="lin" valueType="num">
                                      <p:cBhvr additive="base">
                                        <p:cTn id="49" dur="500" fill="hold"/>
                                        <p:tgtEl>
                                          <p:spTgt spid="91152">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115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91154">
                                            <p:txEl>
                                              <p:pRg st="0" end="0"/>
                                            </p:txEl>
                                          </p:spTgt>
                                        </p:tgtEl>
                                        <p:attrNameLst>
                                          <p:attrName>style.visibility</p:attrName>
                                        </p:attrNameLst>
                                      </p:cBhvr>
                                      <p:to>
                                        <p:strVal val="visible"/>
                                      </p:to>
                                    </p:set>
                                    <p:anim calcmode="lin" valueType="num">
                                      <p:cBhvr additive="base">
                                        <p:cTn id="55" dur="500" fill="hold"/>
                                        <p:tgtEl>
                                          <p:spTgt spid="91154">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11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91155">
                                            <p:txEl>
                                              <p:pRg st="0" end="0"/>
                                            </p:txEl>
                                          </p:spTgt>
                                        </p:tgtEl>
                                        <p:attrNameLst>
                                          <p:attrName>style.visibility</p:attrName>
                                        </p:attrNameLst>
                                      </p:cBhvr>
                                      <p:to>
                                        <p:strVal val="visible"/>
                                      </p:to>
                                    </p:set>
                                    <p:anim calcmode="lin" valueType="num">
                                      <p:cBhvr additive="base">
                                        <p:cTn id="61" dur="500" fill="hold"/>
                                        <p:tgtEl>
                                          <p:spTgt spid="91155">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115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fontAlgn="auto" hangingPunct="1">
              <a:spcAft>
                <a:spcPts val="0"/>
              </a:spcAft>
              <a:defRPr/>
            </a:pPr>
            <a:r>
              <a:rPr lang="pl-PL" sz="3600" dirty="0"/>
              <a:t>Długotrwałe przecukrzenie</a:t>
            </a:r>
          </a:p>
        </p:txBody>
      </p:sp>
      <p:sp>
        <p:nvSpPr>
          <p:cNvPr id="33794" name="Rectangle 3"/>
          <p:cNvSpPr>
            <a:spLocks noGrp="1" noChangeArrowheads="1"/>
          </p:cNvSpPr>
          <p:nvPr>
            <p:ph idx="1"/>
          </p:nvPr>
        </p:nvSpPr>
        <p:spPr>
          <a:xfrm>
            <a:off x="323850" y="2425700"/>
            <a:ext cx="8496300" cy="3600450"/>
          </a:xfrm>
        </p:spPr>
        <p:txBody>
          <a:bodyPr/>
          <a:lstStyle/>
          <a:p>
            <a:pPr eaLnBrk="1" hangingPunct="1"/>
            <a:r>
              <a:rPr lang="pl-PL" altLang="pl-PL" sz="2400"/>
              <a:t>Jeżeli utrzymują się wysokie cukry pomimo dawek korekcyjnych insuliny zawiadom rodziców</a:t>
            </a:r>
          </a:p>
          <a:p>
            <a:pPr eaLnBrk="1" hangingPunct="1"/>
            <a:endParaRPr lang="pl-PL" altLang="pl-PL" sz="2400"/>
          </a:p>
          <a:p>
            <a:pPr eaLnBrk="1" hangingPunct="1"/>
            <a:r>
              <a:rPr lang="pl-PL" altLang="pl-PL" sz="2400"/>
              <a:t>Dziecku zagraża kwasica ketonowa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1116013" y="1484313"/>
            <a:ext cx="7575550" cy="4824412"/>
          </a:xfrm>
          <a:prstGeom prst="rect">
            <a:avLst/>
          </a:prstGeom>
          <a:noFill/>
          <a:ln w="9525">
            <a:noFill/>
            <a:miter lim="800000"/>
            <a:headEnd/>
            <a:tailEnd/>
          </a:ln>
        </p:spPr>
        <p:txBody>
          <a:bodyPr/>
          <a:lstStyle/>
          <a:p>
            <a:pPr marL="363538" indent="-282575" defTabSz="449263">
              <a:lnSpc>
                <a:spcPct val="90000"/>
              </a:lnSpc>
              <a:spcAft>
                <a:spcPts val="1250"/>
              </a:spcAft>
              <a:buClr>
                <a:srgbClr val="2A8DBA"/>
              </a:buClr>
              <a:buFont typeface="Wingdings" pitchFamily="2" charset="2"/>
              <a:buNone/>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400">
                <a:solidFill>
                  <a:srgbClr val="000000"/>
                </a:solidFill>
                <a:cs typeface="Arial" charset="0"/>
              </a:rPr>
              <a:t>Objawy kwasicy ketonowej:</a:t>
            </a:r>
          </a:p>
          <a:p>
            <a:pPr marL="638175" lvl="1" indent="-234950" defTabSz="449263">
              <a:lnSpc>
                <a:spcPct val="90000"/>
              </a:lnSpc>
              <a:spcAft>
                <a:spcPts val="675"/>
              </a:spcAft>
              <a:buClr>
                <a:srgbClr val="2A8DBA"/>
              </a:buClr>
              <a:buFont typeface="Wingdings" pitchFamily="2" charset="2"/>
              <a:buChar cha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endParaRPr lang="pl-PL" altLang="pl-PL" sz="1000">
              <a:solidFill>
                <a:srgbClr val="000000"/>
              </a:solidFill>
              <a:cs typeface="Arial" charset="0"/>
            </a:endParaRPr>
          </a:p>
          <a:p>
            <a:pPr marL="638175" lvl="1" indent="-234950" defTabSz="449263">
              <a:lnSpc>
                <a:spcPct val="90000"/>
              </a:lnSpc>
              <a:spcAft>
                <a:spcPts val="675"/>
              </a:spcAft>
              <a:buClr>
                <a:srgbClr val="2A8DBA"/>
              </a:buClr>
              <a:buFont typeface="Wingdings" pitchFamily="2" charset="2"/>
              <a:buChar cha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b="1">
                <a:solidFill>
                  <a:srgbClr val="FF0000"/>
                </a:solidFill>
                <a:cs typeface="Arial" charset="0"/>
              </a:rPr>
              <a:t>Ból brzucha</a:t>
            </a:r>
          </a:p>
          <a:p>
            <a:pPr marL="638175" lvl="1" indent="-234950" defTabSz="449263">
              <a:lnSpc>
                <a:spcPct val="90000"/>
              </a:lnSpc>
              <a:spcAft>
                <a:spcPts val="675"/>
              </a:spcAft>
              <a:buClr>
                <a:srgbClr val="2A8DBA"/>
              </a:buClr>
              <a:buFont typeface="Wingdings" pitchFamily="2" charset="2"/>
              <a:buChar cha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b="1">
                <a:solidFill>
                  <a:srgbClr val="FF0000"/>
                </a:solidFill>
                <a:cs typeface="Arial" charset="0"/>
              </a:rPr>
              <a:t>Nudności</a:t>
            </a:r>
          </a:p>
          <a:p>
            <a:pPr marL="638175" lvl="1" indent="-234950" defTabSz="449263">
              <a:lnSpc>
                <a:spcPct val="90000"/>
              </a:lnSpc>
              <a:spcAft>
                <a:spcPts val="675"/>
              </a:spcAft>
              <a:buClr>
                <a:srgbClr val="2A8DBA"/>
              </a:buClr>
              <a:buFont typeface="Wingdings" pitchFamily="2" charset="2"/>
              <a:buChar cha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b="1">
                <a:solidFill>
                  <a:srgbClr val="FF0000"/>
                </a:solidFill>
                <a:cs typeface="Arial" charset="0"/>
              </a:rPr>
              <a:t>Wymioty</a:t>
            </a:r>
          </a:p>
          <a:p>
            <a:pPr marL="638175" lvl="1" indent="-234950" defTabSz="449263">
              <a:lnSpc>
                <a:spcPct val="90000"/>
              </a:lnSpc>
              <a:spcAft>
                <a:spcPts val="675"/>
              </a:spcAft>
              <a:buClr>
                <a:srgbClr val="2A8DBA"/>
              </a:buClr>
              <a:buFont typeface="Wingdings" pitchFamily="2" charset="2"/>
              <a:buChar cha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b="1">
                <a:solidFill>
                  <a:srgbClr val="FF0000"/>
                </a:solidFill>
                <a:cs typeface="Arial" charset="0"/>
              </a:rPr>
              <a:t>Wysoki cukier</a:t>
            </a:r>
          </a:p>
          <a:p>
            <a:pPr marL="638175" lvl="1" indent="-234950" defTabSz="449263">
              <a:lnSpc>
                <a:spcPct val="90000"/>
              </a:lnSpc>
              <a:spcAft>
                <a:spcPts val="675"/>
              </a:spcAft>
              <a:buClr>
                <a:srgbClr val="2A8DBA"/>
              </a:buClr>
              <a:buFont typeface="Wingdings" pitchFamily="2" charset="2"/>
              <a:buChar cha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b="1">
                <a:solidFill>
                  <a:srgbClr val="FF0000"/>
                </a:solidFill>
                <a:cs typeface="Arial" charset="0"/>
              </a:rPr>
              <a:t>Aceton w moczu/krwi</a:t>
            </a:r>
          </a:p>
          <a:p>
            <a:pPr marL="638175" lvl="1" indent="-234950" defTabSz="449263">
              <a:lnSpc>
                <a:spcPct val="90000"/>
              </a:lnSpc>
              <a:spcAft>
                <a:spcPts val="675"/>
              </a:spcAft>
              <a:buClr>
                <a:srgbClr val="2A8DBA"/>
              </a:buCl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endParaRPr lang="pl-PL" altLang="pl-PL" sz="2000" b="1">
              <a:solidFill>
                <a:srgbClr val="FF0000"/>
              </a:solidFill>
              <a:cs typeface="Arial" charset="0"/>
            </a:endParaRPr>
          </a:p>
          <a:p>
            <a:pPr marL="638175" lvl="1" indent="-234950" defTabSz="449263">
              <a:lnSpc>
                <a:spcPct val="90000"/>
              </a:lnSpc>
              <a:spcAft>
                <a:spcPts val="675"/>
              </a:spcAft>
              <a:buClr>
                <a:srgbClr val="2A8DBA"/>
              </a:buClr>
              <a:buFont typeface="Wingdings" pitchFamily="2" charset="2"/>
              <a:buChar cha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a:solidFill>
                  <a:srgbClr val="000000"/>
                </a:solidFill>
                <a:cs typeface="Arial" charset="0"/>
              </a:rPr>
              <a:t>Odwodnienie</a:t>
            </a:r>
          </a:p>
          <a:p>
            <a:pPr marL="638175" lvl="1" indent="-234950" defTabSz="449263">
              <a:lnSpc>
                <a:spcPct val="90000"/>
              </a:lnSpc>
              <a:spcAft>
                <a:spcPts val="675"/>
              </a:spcAft>
              <a:buClr>
                <a:srgbClr val="2A8DBA"/>
              </a:buClr>
              <a:buFont typeface="Wingdings" pitchFamily="2" charset="2"/>
              <a:buChar cha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a:solidFill>
                  <a:srgbClr val="000000"/>
                </a:solidFill>
                <a:cs typeface="Arial" charset="0"/>
              </a:rPr>
              <a:t>Przyspieszony, pogłębiony oddech (Kussmaula)</a:t>
            </a:r>
          </a:p>
          <a:p>
            <a:pPr marL="638175" lvl="1" indent="-234950" defTabSz="449263">
              <a:lnSpc>
                <a:spcPct val="90000"/>
              </a:lnSpc>
              <a:spcAft>
                <a:spcPts val="675"/>
              </a:spcAft>
              <a:buClr>
                <a:srgbClr val="2A8DBA"/>
              </a:buClr>
              <a:buFont typeface="Wingdings" pitchFamily="2" charset="2"/>
              <a:buChar cha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a:solidFill>
                  <a:srgbClr val="000000"/>
                </a:solidFill>
                <a:cs typeface="Arial" charset="0"/>
              </a:rPr>
              <a:t>Zaburzenia świadomości</a:t>
            </a:r>
          </a:p>
          <a:p>
            <a:pPr marL="638175" lvl="1" indent="-234950" defTabSz="449263">
              <a:lnSpc>
                <a:spcPct val="90000"/>
              </a:lnSpc>
              <a:spcAft>
                <a:spcPts val="675"/>
              </a:spcAft>
              <a:buClr>
                <a:srgbClr val="2A8DBA"/>
              </a:buClr>
              <a:buFont typeface="Wingdings" pitchFamily="2" charset="2"/>
              <a:buChar cha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a:solidFill>
                  <a:srgbClr val="000000"/>
                </a:solidFill>
                <a:cs typeface="Arial" charset="0"/>
              </a:rPr>
              <a:t>Śpiączka cukrzycowa</a:t>
            </a:r>
          </a:p>
        </p:txBody>
      </p:sp>
      <p:sp>
        <p:nvSpPr>
          <p:cNvPr id="34818" name="Rectangle 2"/>
          <p:cNvSpPr>
            <a:spLocks noChangeArrowheads="1"/>
          </p:cNvSpPr>
          <p:nvPr/>
        </p:nvSpPr>
        <p:spPr bwMode="auto">
          <a:xfrm>
            <a:off x="441325" y="63500"/>
            <a:ext cx="8248650" cy="927100"/>
          </a:xfrm>
          <a:prstGeom prst="rect">
            <a:avLst/>
          </a:prstGeom>
          <a:noFill/>
          <a:ln w="9525">
            <a:noFill/>
            <a:miter lim="800000"/>
            <a:headEnd/>
            <a:tailEnd/>
          </a:ln>
        </p:spPr>
        <p:txBody>
          <a:bodyPr lIns="0" tIns="0" rIns="0" bIns="0" anchor="ctr"/>
          <a:lstStyle/>
          <a:p>
            <a:pPr defTabSz="449263">
              <a:lnSpc>
                <a:spcPct val="9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pl-PL" altLang="pl-PL" sz="2800">
                <a:solidFill>
                  <a:srgbClr val="2A8DBA"/>
                </a:solidFill>
                <a:latin typeface="Arial Unicode MS" pitchFamily="34" charset="-128"/>
              </a:rPr>
            </a:br>
            <a:r>
              <a:rPr lang="pl-PL" altLang="pl-PL" sz="3200" b="1">
                <a:cs typeface="Arial" charset="0"/>
              </a:rPr>
              <a:t>Kwasica ketonowa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withEffect">
                                  <p:stCondLst>
                                    <p:cond delay="0"/>
                                  </p:stCondLst>
                                  <p:childTnLst>
                                    <p:set>
                                      <p:cBhvr additive="repl">
                                        <p:cTn id="6" dur="1" fill="hold">
                                          <p:stCondLst>
                                            <p:cond delay="0"/>
                                          </p:stCondLst>
                                        </p:cTn>
                                        <p:tgtEl>
                                          <p:spTgt spid="24577">
                                            <p:txEl>
                                              <p:pRg st="0" end="0"/>
                                            </p:txEl>
                                          </p:spTgt>
                                        </p:tgtEl>
                                        <p:attrNameLst>
                                          <p:attrName>style.visibility</p:attrName>
                                        </p:attrNameLst>
                                      </p:cBhvr>
                                      <p:to>
                                        <p:strVal val="visible"/>
                                      </p:to>
                                    </p:set>
                                    <p:animEffect transition="in" filter="checkerboard(across)">
                                      <p:cBhvr additive="repl">
                                        <p:cTn id="7" dur="500"/>
                                        <p:tgtEl>
                                          <p:spTgt spid="24577">
                                            <p:txEl>
                                              <p:pRg st="0" end="0"/>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24577">
                                            <p:txEl>
                                              <p:pRg st="2" end="2"/>
                                            </p:txEl>
                                          </p:spTgt>
                                        </p:tgtEl>
                                        <p:attrNameLst>
                                          <p:attrName>style.visibility</p:attrName>
                                        </p:attrNameLst>
                                      </p:cBhvr>
                                      <p:to>
                                        <p:strVal val="visible"/>
                                      </p:to>
                                    </p:set>
                                    <p:animEffect transition="in" filter="checkerboard(across)">
                                      <p:cBhvr additive="repl">
                                        <p:cTn id="10" dur="500"/>
                                        <p:tgtEl>
                                          <p:spTgt spid="24577">
                                            <p:txEl>
                                              <p:pRg st="2" end="2"/>
                                            </p:txEl>
                                          </p:spTgt>
                                        </p:tgtEl>
                                      </p:cBhvr>
                                    </p:animEffect>
                                  </p:childTnLst>
                                </p:cTn>
                              </p:par>
                              <p:par>
                                <p:cTn id="11" presetID="5" presetClass="entr" presetSubtype="10" fill="hold" nodeType="withEffect">
                                  <p:stCondLst>
                                    <p:cond delay="0"/>
                                  </p:stCondLst>
                                  <p:childTnLst>
                                    <p:set>
                                      <p:cBhvr additive="repl">
                                        <p:cTn id="12" dur="1" fill="hold">
                                          <p:stCondLst>
                                            <p:cond delay="0"/>
                                          </p:stCondLst>
                                        </p:cTn>
                                        <p:tgtEl>
                                          <p:spTgt spid="24577">
                                            <p:txEl>
                                              <p:pRg st="5" end="5"/>
                                            </p:txEl>
                                          </p:spTgt>
                                        </p:tgtEl>
                                        <p:attrNameLst>
                                          <p:attrName>style.visibility</p:attrName>
                                        </p:attrNameLst>
                                      </p:cBhvr>
                                      <p:to>
                                        <p:strVal val="visible"/>
                                      </p:to>
                                    </p:set>
                                    <p:animEffect transition="in" filter="checkerboard(across)">
                                      <p:cBhvr additive="repl">
                                        <p:cTn id="13" dur="500"/>
                                        <p:tgtEl>
                                          <p:spTgt spid="24577">
                                            <p:txEl>
                                              <p:pRg st="5" end="5"/>
                                            </p:txEl>
                                          </p:spTgt>
                                        </p:tgtEl>
                                      </p:cBhvr>
                                    </p:animEffect>
                                  </p:childTnLst>
                                </p:cTn>
                              </p:par>
                              <p:par>
                                <p:cTn id="14" presetID="5" presetClass="entr" presetSubtype="10" fill="hold" nodeType="withEffect">
                                  <p:stCondLst>
                                    <p:cond delay="0"/>
                                  </p:stCondLst>
                                  <p:childTnLst>
                                    <p:set>
                                      <p:cBhvr additive="repl">
                                        <p:cTn id="15" dur="1" fill="hold">
                                          <p:stCondLst>
                                            <p:cond delay="0"/>
                                          </p:stCondLst>
                                        </p:cTn>
                                        <p:tgtEl>
                                          <p:spTgt spid="24577">
                                            <p:txEl>
                                              <p:pRg st="6" end="6"/>
                                            </p:txEl>
                                          </p:spTgt>
                                        </p:tgtEl>
                                        <p:attrNameLst>
                                          <p:attrName>style.visibility</p:attrName>
                                        </p:attrNameLst>
                                      </p:cBhvr>
                                      <p:to>
                                        <p:strVal val="visible"/>
                                      </p:to>
                                    </p:set>
                                    <p:animEffect transition="in" filter="checkerboard(across)">
                                      <p:cBhvr additive="repl">
                                        <p:cTn id="16" dur="500"/>
                                        <p:tgtEl>
                                          <p:spTgt spid="24577">
                                            <p:txEl>
                                              <p:pRg st="6" end="6"/>
                                            </p:txEl>
                                          </p:spTgt>
                                        </p:tgtEl>
                                      </p:cBhvr>
                                    </p:animEffect>
                                  </p:childTnLst>
                                </p:cTn>
                              </p:par>
                              <p:par>
                                <p:cTn id="17" presetID="5" presetClass="entr" presetSubtype="10" fill="hold" nodeType="withEffect">
                                  <p:stCondLst>
                                    <p:cond delay="0"/>
                                  </p:stCondLst>
                                  <p:childTnLst>
                                    <p:set>
                                      <p:cBhvr additive="repl">
                                        <p:cTn id="18" dur="1" fill="hold">
                                          <p:stCondLst>
                                            <p:cond delay="0"/>
                                          </p:stCondLst>
                                        </p:cTn>
                                        <p:tgtEl>
                                          <p:spTgt spid="24577">
                                            <p:txEl>
                                              <p:pRg st="3" end="3"/>
                                            </p:txEl>
                                          </p:spTgt>
                                        </p:tgtEl>
                                        <p:attrNameLst>
                                          <p:attrName>style.visibility</p:attrName>
                                        </p:attrNameLst>
                                      </p:cBhvr>
                                      <p:to>
                                        <p:strVal val="visible"/>
                                      </p:to>
                                    </p:set>
                                    <p:animEffect transition="in" filter="checkerboard(across)">
                                      <p:cBhvr additive="repl">
                                        <p:cTn id="19" dur="500"/>
                                        <p:tgtEl>
                                          <p:spTgt spid="24577">
                                            <p:txEl>
                                              <p:pRg st="3" end="3"/>
                                            </p:txEl>
                                          </p:spTgt>
                                        </p:tgtEl>
                                      </p:cBhvr>
                                    </p:animEffect>
                                  </p:childTnLst>
                                </p:cTn>
                              </p:par>
                              <p:par>
                                <p:cTn id="20" presetID="5" presetClass="entr" presetSubtype="10" fill="hold" nodeType="withEffect">
                                  <p:stCondLst>
                                    <p:cond delay="0"/>
                                  </p:stCondLst>
                                  <p:childTnLst>
                                    <p:set>
                                      <p:cBhvr additive="repl">
                                        <p:cTn id="21" dur="1" fill="hold">
                                          <p:stCondLst>
                                            <p:cond delay="0"/>
                                          </p:stCondLst>
                                        </p:cTn>
                                        <p:tgtEl>
                                          <p:spTgt spid="24577">
                                            <p:txEl>
                                              <p:pRg st="4" end="4"/>
                                            </p:txEl>
                                          </p:spTgt>
                                        </p:tgtEl>
                                        <p:attrNameLst>
                                          <p:attrName>style.visibility</p:attrName>
                                        </p:attrNameLst>
                                      </p:cBhvr>
                                      <p:to>
                                        <p:strVal val="visible"/>
                                      </p:to>
                                    </p:set>
                                    <p:animEffect transition="in" filter="checkerboard(across)">
                                      <p:cBhvr additive="repl">
                                        <p:cTn id="22" dur="500"/>
                                        <p:tgtEl>
                                          <p:spTgt spid="24577">
                                            <p:txEl>
                                              <p:pRg st="4" end="4"/>
                                            </p:txEl>
                                          </p:spTgt>
                                        </p:tgtEl>
                                      </p:cBhvr>
                                    </p:animEffect>
                                  </p:childTnLst>
                                </p:cTn>
                              </p:par>
                              <p:par>
                                <p:cTn id="23" presetID="5" presetClass="entr" presetSubtype="10" fill="hold" nodeType="withEffect">
                                  <p:stCondLst>
                                    <p:cond delay="0"/>
                                  </p:stCondLst>
                                  <p:childTnLst>
                                    <p:set>
                                      <p:cBhvr additive="repl">
                                        <p:cTn id="24" dur="1" fill="hold">
                                          <p:stCondLst>
                                            <p:cond delay="0"/>
                                          </p:stCondLst>
                                        </p:cTn>
                                        <p:tgtEl>
                                          <p:spTgt spid="24577">
                                            <p:txEl>
                                              <p:pRg st="8" end="8"/>
                                            </p:txEl>
                                          </p:spTgt>
                                        </p:tgtEl>
                                        <p:attrNameLst>
                                          <p:attrName>style.visibility</p:attrName>
                                        </p:attrNameLst>
                                      </p:cBhvr>
                                      <p:to>
                                        <p:strVal val="visible"/>
                                      </p:to>
                                    </p:set>
                                    <p:animEffect transition="in" filter="checkerboard(across)">
                                      <p:cBhvr additive="repl">
                                        <p:cTn id="25" dur="500"/>
                                        <p:tgtEl>
                                          <p:spTgt spid="24577">
                                            <p:txEl>
                                              <p:pRg st="8" end="8"/>
                                            </p:txEl>
                                          </p:spTgt>
                                        </p:tgtEl>
                                      </p:cBhvr>
                                    </p:animEffect>
                                  </p:childTnLst>
                                </p:cTn>
                              </p:par>
                              <p:par>
                                <p:cTn id="26" presetID="5" presetClass="entr" presetSubtype="10" fill="hold" nodeType="withEffect">
                                  <p:stCondLst>
                                    <p:cond delay="0"/>
                                  </p:stCondLst>
                                  <p:childTnLst>
                                    <p:set>
                                      <p:cBhvr additive="repl">
                                        <p:cTn id="27" dur="1" fill="hold">
                                          <p:stCondLst>
                                            <p:cond delay="0"/>
                                          </p:stCondLst>
                                        </p:cTn>
                                        <p:tgtEl>
                                          <p:spTgt spid="24577">
                                            <p:txEl>
                                              <p:pRg st="9" end="9"/>
                                            </p:txEl>
                                          </p:spTgt>
                                        </p:tgtEl>
                                        <p:attrNameLst>
                                          <p:attrName>style.visibility</p:attrName>
                                        </p:attrNameLst>
                                      </p:cBhvr>
                                      <p:to>
                                        <p:strVal val="visible"/>
                                      </p:to>
                                    </p:set>
                                    <p:animEffect transition="in" filter="checkerboard(across)">
                                      <p:cBhvr additive="repl">
                                        <p:cTn id="28" dur="500"/>
                                        <p:tgtEl>
                                          <p:spTgt spid="24577">
                                            <p:txEl>
                                              <p:pRg st="9" end="9"/>
                                            </p:txEl>
                                          </p:spTgt>
                                        </p:tgtEl>
                                      </p:cBhvr>
                                    </p:animEffect>
                                  </p:childTnLst>
                                </p:cTn>
                              </p:par>
                              <p:par>
                                <p:cTn id="29" presetID="5" presetClass="entr" presetSubtype="10" fill="hold" nodeType="withEffect">
                                  <p:stCondLst>
                                    <p:cond delay="0"/>
                                  </p:stCondLst>
                                  <p:childTnLst>
                                    <p:set>
                                      <p:cBhvr additive="repl">
                                        <p:cTn id="30" dur="1" fill="hold">
                                          <p:stCondLst>
                                            <p:cond delay="0"/>
                                          </p:stCondLst>
                                        </p:cTn>
                                        <p:tgtEl>
                                          <p:spTgt spid="24577">
                                            <p:txEl>
                                              <p:pRg st="10" end="10"/>
                                            </p:txEl>
                                          </p:spTgt>
                                        </p:tgtEl>
                                        <p:attrNameLst>
                                          <p:attrName>style.visibility</p:attrName>
                                        </p:attrNameLst>
                                      </p:cBhvr>
                                      <p:to>
                                        <p:strVal val="visible"/>
                                      </p:to>
                                    </p:set>
                                    <p:animEffect transition="in" filter="checkerboard(across)">
                                      <p:cBhvr additive="repl">
                                        <p:cTn id="31" dur="500"/>
                                        <p:tgtEl>
                                          <p:spTgt spid="24577">
                                            <p:txEl>
                                              <p:pRg st="10" end="10"/>
                                            </p:txEl>
                                          </p:spTgt>
                                        </p:tgtEl>
                                      </p:cBhvr>
                                    </p:animEffect>
                                  </p:childTnLst>
                                </p:cTn>
                              </p:par>
                              <p:par>
                                <p:cTn id="32" presetID="5" presetClass="entr" presetSubtype="10" fill="hold" nodeType="withEffect">
                                  <p:stCondLst>
                                    <p:cond delay="0"/>
                                  </p:stCondLst>
                                  <p:childTnLst>
                                    <p:set>
                                      <p:cBhvr additive="repl">
                                        <p:cTn id="33" dur="1" fill="hold">
                                          <p:stCondLst>
                                            <p:cond delay="0"/>
                                          </p:stCondLst>
                                        </p:cTn>
                                        <p:tgtEl>
                                          <p:spTgt spid="24577">
                                            <p:txEl>
                                              <p:pRg st="11" end="11"/>
                                            </p:txEl>
                                          </p:spTgt>
                                        </p:tgtEl>
                                        <p:attrNameLst>
                                          <p:attrName>style.visibility</p:attrName>
                                        </p:attrNameLst>
                                      </p:cBhvr>
                                      <p:to>
                                        <p:strVal val="visible"/>
                                      </p:to>
                                    </p:set>
                                    <p:animEffect transition="in" filter="checkerboard(across)">
                                      <p:cBhvr additive="repl">
                                        <p:cTn id="34" dur="500"/>
                                        <p:tgtEl>
                                          <p:spTgt spid="2457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1"/>
          <p:cNvSpPr txBox="1">
            <a:spLocks noChangeArrowheads="1"/>
          </p:cNvSpPr>
          <p:nvPr/>
        </p:nvSpPr>
        <p:spPr bwMode="auto">
          <a:xfrm>
            <a:off x="250825" y="1196975"/>
            <a:ext cx="8642350" cy="5472113"/>
          </a:xfrm>
          <a:prstGeom prst="rect">
            <a:avLst/>
          </a:prstGeom>
          <a:noFill/>
          <a:ln w="9525">
            <a:noFill/>
            <a:miter lim="800000"/>
            <a:headEnd/>
            <a:tailEnd/>
          </a:ln>
        </p:spPr>
        <p:txBody>
          <a:bodyPr/>
          <a:lstStyle/>
          <a:p>
            <a:pPr marL="80963" defTabSz="449263">
              <a:lnSpc>
                <a:spcPct val="80000"/>
              </a:lnSpc>
              <a:spcAft>
                <a:spcPts val="1250"/>
              </a:spcAft>
              <a:buClr>
                <a:srgbClr val="2A8DBA"/>
              </a:buCl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a:solidFill>
                  <a:srgbClr val="000000"/>
                </a:solidFill>
              </a:rPr>
              <a:t>Podać </a:t>
            </a:r>
            <a:r>
              <a:rPr lang="pl-PL" altLang="pl-PL" sz="2000">
                <a:solidFill>
                  <a:srgbClr val="FF0000"/>
                </a:solidFill>
              </a:rPr>
              <a:t>insulinę</a:t>
            </a:r>
          </a:p>
          <a:p>
            <a:pPr marL="80963" defTabSz="449263">
              <a:lnSpc>
                <a:spcPct val="80000"/>
              </a:lnSpc>
              <a:spcAft>
                <a:spcPts val="1250"/>
              </a:spcAft>
              <a:buClr>
                <a:srgbClr val="2A8DBA"/>
              </a:buCl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a:solidFill>
                  <a:srgbClr val="000000"/>
                </a:solidFill>
              </a:rPr>
              <a:t>Pić </a:t>
            </a:r>
            <a:r>
              <a:rPr lang="pl-PL" altLang="pl-PL" sz="2000">
                <a:solidFill>
                  <a:srgbClr val="FF0000"/>
                </a:solidFill>
              </a:rPr>
              <a:t>wodę</a:t>
            </a:r>
          </a:p>
          <a:p>
            <a:pPr marL="80963" defTabSz="449263">
              <a:lnSpc>
                <a:spcPct val="80000"/>
              </a:lnSpc>
              <a:spcAft>
                <a:spcPts val="1250"/>
              </a:spcAft>
              <a:buClr>
                <a:srgbClr val="2A8DBA"/>
              </a:buCl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endParaRPr lang="pl-PL" altLang="pl-PL" sz="2000">
              <a:solidFill>
                <a:srgbClr val="000000"/>
              </a:solidFill>
            </a:endParaRPr>
          </a:p>
          <a:p>
            <a:pPr marL="80963" defTabSz="449263">
              <a:lnSpc>
                <a:spcPct val="80000"/>
              </a:lnSpc>
              <a:spcAft>
                <a:spcPts val="1250"/>
              </a:spcAft>
              <a:buClr>
                <a:srgbClr val="2A8DBA"/>
              </a:buCl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a:solidFill>
                  <a:srgbClr val="000000"/>
                </a:solidFill>
              </a:rPr>
              <a:t>Konieczne umożliwienie wyjścia do toalety</a:t>
            </a:r>
          </a:p>
          <a:p>
            <a:pPr marL="80963" defTabSz="449263">
              <a:lnSpc>
                <a:spcPct val="80000"/>
              </a:lnSpc>
              <a:spcAft>
                <a:spcPts val="1250"/>
              </a:spcAft>
              <a:buClr>
                <a:srgbClr val="2A8DBA"/>
              </a:buCl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a:solidFill>
                  <a:srgbClr val="000000"/>
                </a:solidFill>
              </a:rPr>
              <a:t>Może boleć głowa</a:t>
            </a:r>
          </a:p>
          <a:p>
            <a:pPr marL="80963" defTabSz="449263">
              <a:lnSpc>
                <a:spcPct val="80000"/>
              </a:lnSpc>
              <a:spcAft>
                <a:spcPts val="1250"/>
              </a:spcAft>
              <a:buClr>
                <a:srgbClr val="2A8DBA"/>
              </a:buCl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endParaRPr lang="pl-PL" altLang="pl-PL" sz="2000">
              <a:solidFill>
                <a:srgbClr val="000000"/>
              </a:solidFill>
            </a:endParaRPr>
          </a:p>
          <a:p>
            <a:pPr marL="80963" defTabSz="449263">
              <a:lnSpc>
                <a:spcPct val="80000"/>
              </a:lnSpc>
              <a:spcAft>
                <a:spcPts val="1250"/>
              </a:spcAft>
              <a:buClr>
                <a:srgbClr val="2A8DBA"/>
              </a:buClr>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a:solidFill>
                  <a:srgbClr val="000000"/>
                </a:solidFill>
              </a:rPr>
              <a:t>Długotrwałe przecukrzenie </a:t>
            </a:r>
            <a:r>
              <a:rPr lang="pl-PL" altLang="pl-PL" sz="2000" b="1">
                <a:solidFill>
                  <a:srgbClr val="FF0000"/>
                </a:solidFill>
              </a:rPr>
              <a:t>oznacz aceton w moczu</a:t>
            </a:r>
            <a:endParaRPr lang="pl-PL" altLang="pl-PL" sz="2000">
              <a:solidFill>
                <a:srgbClr val="000000"/>
              </a:solidFill>
            </a:endParaRPr>
          </a:p>
          <a:p>
            <a:pPr marL="80963" defTabSz="449263">
              <a:lnSpc>
                <a:spcPct val="80000"/>
              </a:lnSpc>
              <a:spcAft>
                <a:spcPts val="1250"/>
              </a:spcAft>
              <a:buClr>
                <a:srgbClr val="2A8DBA"/>
              </a:buClr>
              <a:buFont typeface="Wingdings" pitchFamily="2" charset="2"/>
              <a:buAutoNum type="arabicPeriod"/>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endParaRPr lang="pl-PL" altLang="pl-PL" sz="2000">
              <a:solidFill>
                <a:srgbClr val="000000"/>
              </a:solidFill>
            </a:endParaRPr>
          </a:p>
          <a:p>
            <a:pPr marL="80963" defTabSz="449263">
              <a:lnSpc>
                <a:spcPct val="80000"/>
              </a:lnSpc>
              <a:spcAft>
                <a:spcPts val="1250"/>
              </a:spcAft>
              <a:buClr>
                <a:srgbClr val="2A8DBA"/>
              </a:buClr>
              <a:buFont typeface="Wingdings" pitchFamily="2" charset="2"/>
              <a:buNone/>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a:solidFill>
                  <a:srgbClr val="000000"/>
                </a:solidFill>
              </a:rPr>
              <a:t>	</a:t>
            </a:r>
            <a:r>
              <a:rPr lang="pl-PL" altLang="pl-PL" sz="2000" b="1">
                <a:solidFill>
                  <a:srgbClr val="FF0000"/>
                </a:solidFill>
              </a:rPr>
              <a:t>GLIKEMIA &gt; 300mg% podaj insulinę PENEM</a:t>
            </a:r>
          </a:p>
          <a:p>
            <a:pPr marL="80963" defTabSz="449263">
              <a:lnSpc>
                <a:spcPct val="80000"/>
              </a:lnSpc>
              <a:spcAft>
                <a:spcPts val="1250"/>
              </a:spcAft>
              <a:buClr>
                <a:srgbClr val="2A8DBA"/>
              </a:buClr>
              <a:buFont typeface="Wingdings" pitchFamily="2" charset="2"/>
              <a:buNone/>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a:solidFill>
                  <a:srgbClr val="000000"/>
                </a:solidFill>
              </a:rPr>
              <a:t>Nie należy podawać insuliny pompą insulinową – podejrzenie niedrożności zestawu.</a:t>
            </a:r>
          </a:p>
          <a:p>
            <a:pPr marL="80963" defTabSz="449263">
              <a:lnSpc>
                <a:spcPct val="80000"/>
              </a:lnSpc>
              <a:spcAft>
                <a:spcPts val="1250"/>
              </a:spcAft>
              <a:buClr>
                <a:srgbClr val="2A8DBA"/>
              </a:buClr>
              <a:buFont typeface="Wingdings" pitchFamily="2" charset="2"/>
              <a:buNone/>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endParaRPr lang="pl-PL" altLang="pl-PL" sz="2400">
              <a:solidFill>
                <a:srgbClr val="000000"/>
              </a:solidFill>
            </a:endParaRPr>
          </a:p>
          <a:p>
            <a:pPr marL="80963" defTabSz="449263">
              <a:lnSpc>
                <a:spcPct val="80000"/>
              </a:lnSpc>
              <a:spcAft>
                <a:spcPts val="1250"/>
              </a:spcAft>
              <a:buClr>
                <a:srgbClr val="2A8DBA"/>
              </a:buClr>
              <a:buFont typeface="Wingdings" pitchFamily="2" charset="2"/>
              <a:buAutoNum type="arabicPeriod"/>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endParaRPr lang="pl-PL" altLang="pl-PL" sz="2400">
              <a:solidFill>
                <a:srgbClr val="000000"/>
              </a:solidFill>
            </a:endParaRPr>
          </a:p>
          <a:p>
            <a:pPr marL="80963" defTabSz="449263">
              <a:lnSpc>
                <a:spcPct val="80000"/>
              </a:lnSpc>
              <a:spcAft>
                <a:spcPts val="1250"/>
              </a:spcAft>
              <a:buClr>
                <a:srgbClr val="2A8DBA"/>
              </a:buClr>
              <a:buFont typeface="Wingdings" pitchFamily="2" charset="2"/>
              <a:buNone/>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endParaRPr lang="pl-PL" altLang="pl-PL" sz="2400">
              <a:solidFill>
                <a:srgbClr val="000000"/>
              </a:solidFill>
            </a:endParaRPr>
          </a:p>
        </p:txBody>
      </p:sp>
      <p:sp>
        <p:nvSpPr>
          <p:cNvPr id="36866" name="Rectangle 2"/>
          <p:cNvSpPr>
            <a:spLocks noChangeArrowheads="1"/>
          </p:cNvSpPr>
          <p:nvPr/>
        </p:nvSpPr>
        <p:spPr bwMode="auto">
          <a:xfrm>
            <a:off x="441325" y="0"/>
            <a:ext cx="8248650" cy="765175"/>
          </a:xfrm>
          <a:prstGeom prst="rect">
            <a:avLst/>
          </a:prstGeom>
          <a:noFill/>
          <a:ln w="9525">
            <a:noFill/>
            <a:miter lim="800000"/>
            <a:headEnd/>
            <a:tailEnd/>
          </a:ln>
        </p:spPr>
        <p:txBody>
          <a:bodyPr lIns="0" tIns="0" rIns="0" bIns="0" anchor="ctr"/>
          <a:lstStyle/>
          <a:p>
            <a:pPr algn="ctr" defTabSz="449263">
              <a:lnSpc>
                <a:spcPct val="9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pl-PL" altLang="pl-PL" sz="3600" b="1">
                <a:latin typeface="Arial Unicode MS" pitchFamily="34" charset="-128"/>
              </a:rPr>
            </a:br>
            <a:r>
              <a:rPr lang="pl-PL" altLang="pl-PL" sz="3600" b="1">
                <a:latin typeface="Arial Unicode MS" pitchFamily="34" charset="-128"/>
              </a:rPr>
              <a:t>Postępowanie w przecukrzeniu</a:t>
            </a:r>
            <a:endParaRPr lang="pl-PL" altLang="pl-PL" sz="3600" b="1"/>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685800" y="152400"/>
            <a:ext cx="6870700" cy="1600200"/>
          </a:xfrm>
          <a:prstGeom prst="rect">
            <a:avLst/>
          </a:prstGeom>
          <a:solidFill>
            <a:srgbClr val="FFFFFF"/>
          </a:solidFill>
          <a:ln>
            <a:noFill/>
          </a:ln>
          <a:effectLst/>
        </p:spPr>
        <p:txBody>
          <a:bodyPr lIns="90000" tIns="46800" rIns="90000" bIns="46800" anchor="ctr"/>
          <a:lstStyle>
            <a:lvl1pPr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Verdana" pitchFamily="34" charset="0"/>
              </a:defRPr>
            </a:lvl1pPr>
            <a:lvl2pPr marL="742950" indent="-28575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Verdana" pitchFamily="34" charset="0"/>
              </a:defRPr>
            </a:lvl2pPr>
            <a:lvl3pPr marL="11430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Verdana" pitchFamily="34" charset="0"/>
              </a:defRPr>
            </a:lvl3pPr>
            <a:lvl4pPr marL="16002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4pPr>
            <a:lvl5pPr marL="20574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5pPr>
            <a:lvl6pPr marL="25146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6pPr>
            <a:lvl7pPr marL="29718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7pPr>
            <a:lvl8pPr marL="34290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8pPr>
            <a:lvl9pPr marL="38862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9pPr>
          </a:lstStyle>
          <a:p>
            <a:pPr algn="ctr" eaLnBrk="1" fontAlgn="auto" hangingPunct="1">
              <a:spcBef>
                <a:spcPct val="0"/>
              </a:spcBef>
              <a:spcAft>
                <a:spcPts val="0"/>
              </a:spcAft>
              <a:buFontTx/>
              <a:buNone/>
              <a:defRPr/>
            </a:pPr>
            <a:r>
              <a:rPr lang="pl-PL" altLang="pl-PL" sz="3600" b="1" dirty="0">
                <a:solidFill>
                  <a:srgbClr val="000000"/>
                </a:solidFill>
                <a:effectLst>
                  <a:outerShdw blurRad="38100" dist="38100" dir="2700000" algn="tl">
                    <a:srgbClr val="C0C0C0"/>
                  </a:outerShdw>
                </a:effectLst>
                <a:latin typeface="Arial" charset="0"/>
                <a:cs typeface="Arial" charset="0"/>
              </a:rPr>
              <a:t>Niedocukrzenie (hipoglikemia) </a:t>
            </a:r>
          </a:p>
        </p:txBody>
      </p:sp>
      <p:sp>
        <p:nvSpPr>
          <p:cNvPr id="35843" name="Text Box 3"/>
          <p:cNvSpPr txBox="1">
            <a:spLocks noChangeArrowheads="1"/>
          </p:cNvSpPr>
          <p:nvPr/>
        </p:nvSpPr>
        <p:spPr bwMode="auto">
          <a:xfrm>
            <a:off x="250825" y="1752600"/>
            <a:ext cx="8435975" cy="5399088"/>
          </a:xfrm>
          <a:prstGeom prst="rect">
            <a:avLst/>
          </a:prstGeom>
          <a:noFill/>
          <a:ln>
            <a:noFill/>
          </a:ln>
          <a:effectLst/>
        </p:spPr>
        <p:txBody>
          <a:bodyPr/>
          <a:lstStyle>
            <a:lvl1pPr marL="363538" indent="-279400" defTabSz="449263" eaLnBrk="0" hangingPunct="0">
              <a:spcBef>
                <a:spcPct val="20000"/>
              </a:spcBef>
              <a:buChar char="•"/>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sz="3200">
                <a:solidFill>
                  <a:schemeClr val="tx1"/>
                </a:solidFill>
                <a:latin typeface="Verdana" pitchFamily="34" charset="0"/>
              </a:defRPr>
            </a:lvl1pPr>
            <a:lvl2pPr marL="738188" indent="-280988" defTabSz="449263" eaLnBrk="0" hangingPunct="0">
              <a:spcBef>
                <a:spcPct val="20000"/>
              </a:spcBef>
              <a:buChar char="–"/>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sz="2800">
                <a:solidFill>
                  <a:schemeClr val="tx1"/>
                </a:solidFill>
                <a:latin typeface="Verdana" pitchFamily="34" charset="0"/>
              </a:defRPr>
            </a:lvl2pPr>
            <a:lvl3pPr marL="1143000" indent="-228600" defTabSz="449263" eaLnBrk="0" hangingPunct="0">
              <a:spcBef>
                <a:spcPct val="20000"/>
              </a:spcBef>
              <a:buChar char="•"/>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sz="2400">
                <a:solidFill>
                  <a:schemeClr val="tx1"/>
                </a:solidFill>
                <a:latin typeface="Verdana" pitchFamily="34" charset="0"/>
              </a:defRPr>
            </a:lvl3pPr>
            <a:lvl4pPr marL="1600200" indent="-228600" defTabSz="449263" eaLnBrk="0" hangingPunct="0">
              <a:spcBef>
                <a:spcPct val="20000"/>
              </a:spcBef>
              <a:buChar char="–"/>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sz="2000">
                <a:solidFill>
                  <a:schemeClr val="tx1"/>
                </a:solidFill>
                <a:latin typeface="Verdana" pitchFamily="34" charset="0"/>
              </a:defRPr>
            </a:lvl4pPr>
            <a:lvl5pPr marL="2057400" indent="-228600" defTabSz="449263" eaLnBrk="0" hangingPunct="0">
              <a:spcBef>
                <a:spcPct val="20000"/>
              </a:spcBef>
              <a:buChar char="»"/>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sz="2000">
                <a:solidFill>
                  <a:schemeClr val="tx1"/>
                </a:solidFill>
                <a:latin typeface="Verdana" pitchFamily="34" charset="0"/>
              </a:defRPr>
            </a:lvl5pPr>
            <a:lvl6pPr marL="2514600" indent="-228600" defTabSz="449263" eaLnBrk="0" fontAlgn="base" hangingPunct="0">
              <a:spcBef>
                <a:spcPct val="20000"/>
              </a:spcBef>
              <a:spcAft>
                <a:spcPct val="0"/>
              </a:spcAft>
              <a:buChar char="»"/>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sz="2000">
                <a:solidFill>
                  <a:schemeClr val="tx1"/>
                </a:solidFill>
                <a:latin typeface="Verdana" pitchFamily="34" charset="0"/>
              </a:defRPr>
            </a:lvl6pPr>
            <a:lvl7pPr marL="2971800" indent="-228600" defTabSz="449263" eaLnBrk="0" fontAlgn="base" hangingPunct="0">
              <a:spcBef>
                <a:spcPct val="20000"/>
              </a:spcBef>
              <a:spcAft>
                <a:spcPct val="0"/>
              </a:spcAft>
              <a:buChar char="»"/>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sz="2000">
                <a:solidFill>
                  <a:schemeClr val="tx1"/>
                </a:solidFill>
                <a:latin typeface="Verdana" pitchFamily="34" charset="0"/>
              </a:defRPr>
            </a:lvl7pPr>
            <a:lvl8pPr marL="3429000" indent="-228600" defTabSz="449263" eaLnBrk="0" fontAlgn="base" hangingPunct="0">
              <a:spcBef>
                <a:spcPct val="20000"/>
              </a:spcBef>
              <a:spcAft>
                <a:spcPct val="0"/>
              </a:spcAft>
              <a:buChar char="»"/>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sz="2000">
                <a:solidFill>
                  <a:schemeClr val="tx1"/>
                </a:solidFill>
                <a:latin typeface="Verdana" pitchFamily="34" charset="0"/>
              </a:defRPr>
            </a:lvl8pPr>
            <a:lvl9pPr marL="3886200" indent="-228600" defTabSz="449263" eaLnBrk="0" fontAlgn="base" hangingPunct="0">
              <a:spcBef>
                <a:spcPct val="20000"/>
              </a:spcBef>
              <a:spcAft>
                <a:spcPct val="0"/>
              </a:spcAft>
              <a:buChar char="»"/>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sz="2000">
                <a:solidFill>
                  <a:schemeClr val="tx1"/>
                </a:solidFill>
                <a:latin typeface="Verdana" pitchFamily="34" charset="0"/>
              </a:defRPr>
            </a:lvl9pPr>
          </a:lstStyle>
          <a:p>
            <a:pPr eaLnBrk="1" fontAlgn="auto" hangingPunct="1">
              <a:lnSpc>
                <a:spcPct val="80000"/>
              </a:lnSpc>
              <a:spcBef>
                <a:spcPts val="700"/>
              </a:spcBef>
              <a:spcAft>
                <a:spcPts val="0"/>
              </a:spcAft>
              <a:buFontTx/>
              <a:buNone/>
              <a:defRPr/>
            </a:pPr>
            <a:endParaRPr lang="pl-PL" altLang="pl-PL" sz="2800" dirty="0">
              <a:solidFill>
                <a:srgbClr val="000000"/>
              </a:solidFill>
              <a:latin typeface="Comic Sans MS" pitchFamily="66" charset="0"/>
            </a:endParaRPr>
          </a:p>
          <a:p>
            <a:pPr eaLnBrk="1" fontAlgn="auto" hangingPunct="1">
              <a:lnSpc>
                <a:spcPct val="80000"/>
              </a:lnSpc>
              <a:spcBef>
                <a:spcPts val="700"/>
              </a:spcBef>
              <a:spcAft>
                <a:spcPts val="0"/>
              </a:spcAft>
              <a:buClr>
                <a:srgbClr val="000000"/>
              </a:buClr>
              <a:buFont typeface="Comic Sans MS" pitchFamily="66" charset="0"/>
              <a:buChar char="•"/>
              <a:defRPr/>
            </a:pPr>
            <a:r>
              <a:rPr lang="pl-PL" altLang="pl-PL" sz="2000" dirty="0">
                <a:solidFill>
                  <a:srgbClr val="000000"/>
                </a:solidFill>
                <a:latin typeface="Arial" charset="0"/>
                <a:cs typeface="Arial" charset="0"/>
              </a:rPr>
              <a:t>Każdy poziom cukru we krwi poniżej </a:t>
            </a:r>
            <a:r>
              <a:rPr lang="pl-PL" altLang="pl-PL" sz="2000" b="1" dirty="0">
                <a:solidFill>
                  <a:srgbClr val="FF0000"/>
                </a:solidFill>
                <a:latin typeface="Arial" charset="0"/>
                <a:cs typeface="Arial" charset="0"/>
              </a:rPr>
              <a:t>70 mg/dl</a:t>
            </a:r>
            <a:r>
              <a:rPr lang="pl-PL" altLang="pl-PL" sz="2000" dirty="0">
                <a:solidFill>
                  <a:srgbClr val="000000"/>
                </a:solidFill>
                <a:latin typeface="Arial" charset="0"/>
                <a:cs typeface="Arial" charset="0"/>
              </a:rPr>
              <a:t>	</a:t>
            </a:r>
          </a:p>
          <a:p>
            <a:pPr marL="84138" indent="0" eaLnBrk="1" fontAlgn="auto" hangingPunct="1">
              <a:lnSpc>
                <a:spcPct val="80000"/>
              </a:lnSpc>
              <a:spcBef>
                <a:spcPts val="700"/>
              </a:spcBef>
              <a:spcAft>
                <a:spcPts val="0"/>
              </a:spcAft>
              <a:buClr>
                <a:srgbClr val="000000"/>
              </a:buClr>
              <a:buFontTx/>
              <a:buNone/>
              <a:defRPr/>
            </a:pPr>
            <a:r>
              <a:rPr lang="pl-PL" altLang="pl-PL" sz="2000" dirty="0">
                <a:solidFill>
                  <a:srgbClr val="000000"/>
                </a:solidFill>
                <a:latin typeface="Arial" charset="0"/>
                <a:cs typeface="Arial" charset="0"/>
              </a:rPr>
              <a:t>                                       			                                                     wymaga podania dodatkowej porcji glukozy </a:t>
            </a:r>
          </a:p>
          <a:p>
            <a:pPr eaLnBrk="1" fontAlgn="auto" hangingPunct="1">
              <a:lnSpc>
                <a:spcPct val="80000"/>
              </a:lnSpc>
              <a:spcBef>
                <a:spcPts val="700"/>
              </a:spcBef>
              <a:spcAft>
                <a:spcPts val="0"/>
              </a:spcAft>
              <a:buFontTx/>
              <a:buNone/>
              <a:defRPr/>
            </a:pPr>
            <a:endParaRPr lang="pl-PL" altLang="pl-PL" sz="2400" dirty="0">
              <a:solidFill>
                <a:srgbClr val="000000"/>
              </a:solidFill>
              <a:latin typeface="Arial" charset="0"/>
              <a:cs typeface="Arial" charset="0"/>
            </a:endParaRPr>
          </a:p>
          <a:p>
            <a:pPr eaLnBrk="1" fontAlgn="auto" hangingPunct="1">
              <a:lnSpc>
                <a:spcPct val="80000"/>
              </a:lnSpc>
              <a:spcBef>
                <a:spcPts val="700"/>
              </a:spcBef>
              <a:spcAft>
                <a:spcPts val="0"/>
              </a:spcAft>
              <a:buFontTx/>
              <a:buNone/>
              <a:defRPr/>
            </a:pPr>
            <a:endParaRPr lang="pl-PL" altLang="pl-PL" sz="2400" dirty="0">
              <a:solidFill>
                <a:srgbClr val="000000"/>
              </a:solidFill>
              <a:latin typeface="Arial" charset="0"/>
              <a:cs typeface="Arial" charset="0"/>
            </a:endParaRPr>
          </a:p>
          <a:p>
            <a:pPr eaLnBrk="1" fontAlgn="auto" hangingPunct="1">
              <a:lnSpc>
                <a:spcPct val="80000"/>
              </a:lnSpc>
              <a:spcBef>
                <a:spcPts val="700"/>
              </a:spcBef>
              <a:spcAft>
                <a:spcPts val="0"/>
              </a:spcAft>
              <a:buClr>
                <a:srgbClr val="000000"/>
              </a:buClr>
              <a:buFont typeface="Comic Sans MS" pitchFamily="66" charset="0"/>
              <a:buChar char="•"/>
              <a:defRPr/>
            </a:pPr>
            <a:r>
              <a:rPr lang="pl-PL" altLang="pl-PL" sz="2400" dirty="0">
                <a:solidFill>
                  <a:srgbClr val="00B050"/>
                </a:solidFill>
                <a:latin typeface="Arial" charset="0"/>
                <a:cs typeface="Arial" charset="0"/>
              </a:rPr>
              <a:t>Przyczyny</a:t>
            </a:r>
            <a:r>
              <a:rPr lang="pl-PL" altLang="pl-PL" sz="2400" dirty="0">
                <a:solidFill>
                  <a:srgbClr val="000000"/>
                </a:solidFill>
                <a:latin typeface="Arial" charset="0"/>
                <a:cs typeface="Arial" charset="0"/>
              </a:rPr>
              <a:t> </a:t>
            </a:r>
          </a:p>
          <a:p>
            <a:pPr lvl="1" eaLnBrk="1" fontAlgn="auto" hangingPunct="1">
              <a:lnSpc>
                <a:spcPct val="80000"/>
              </a:lnSpc>
              <a:spcBef>
                <a:spcPts val="700"/>
              </a:spcBef>
              <a:spcAft>
                <a:spcPts val="0"/>
              </a:spcAft>
              <a:buClr>
                <a:srgbClr val="000000"/>
              </a:buClr>
              <a:buFont typeface="Comic Sans MS" pitchFamily="66" charset="0"/>
              <a:buChar char="•"/>
              <a:defRPr/>
            </a:pPr>
            <a:r>
              <a:rPr lang="pl-PL" altLang="pl-PL" sz="2000" dirty="0">
                <a:solidFill>
                  <a:srgbClr val="000000"/>
                </a:solidFill>
                <a:latin typeface="Arial" charset="0"/>
                <a:cs typeface="Arial" charset="0"/>
              </a:rPr>
              <a:t>Za mało jedzenia (zapomniany posiłek)</a:t>
            </a:r>
          </a:p>
          <a:p>
            <a:pPr lvl="1" eaLnBrk="1" fontAlgn="auto" hangingPunct="1">
              <a:lnSpc>
                <a:spcPct val="80000"/>
              </a:lnSpc>
              <a:spcBef>
                <a:spcPts val="700"/>
              </a:spcBef>
              <a:spcAft>
                <a:spcPts val="0"/>
              </a:spcAft>
              <a:buClr>
                <a:srgbClr val="000000"/>
              </a:buClr>
              <a:buFont typeface="Comic Sans MS" pitchFamily="66" charset="0"/>
              <a:buChar char="•"/>
              <a:defRPr/>
            </a:pPr>
            <a:endParaRPr lang="pl-PL" altLang="pl-PL" sz="2000" dirty="0">
              <a:solidFill>
                <a:srgbClr val="000000"/>
              </a:solidFill>
              <a:latin typeface="Arial" charset="0"/>
              <a:cs typeface="Arial" charset="0"/>
            </a:endParaRPr>
          </a:p>
          <a:p>
            <a:pPr lvl="1" eaLnBrk="1" fontAlgn="auto" hangingPunct="1">
              <a:lnSpc>
                <a:spcPct val="80000"/>
              </a:lnSpc>
              <a:spcBef>
                <a:spcPts val="700"/>
              </a:spcBef>
              <a:spcAft>
                <a:spcPts val="0"/>
              </a:spcAft>
              <a:buClr>
                <a:srgbClr val="000000"/>
              </a:buClr>
              <a:buFont typeface="Comic Sans MS" pitchFamily="66" charset="0"/>
              <a:buChar char="•"/>
              <a:defRPr/>
            </a:pPr>
            <a:r>
              <a:rPr lang="pl-PL" altLang="pl-PL" sz="2000" dirty="0">
                <a:solidFill>
                  <a:srgbClr val="000000"/>
                </a:solidFill>
                <a:latin typeface="Arial" charset="0"/>
                <a:cs typeface="Arial" charset="0"/>
              </a:rPr>
              <a:t>Za dużo insuliny (pomylona dawka)</a:t>
            </a:r>
          </a:p>
          <a:p>
            <a:pPr lvl="1" eaLnBrk="1" fontAlgn="auto" hangingPunct="1">
              <a:lnSpc>
                <a:spcPct val="80000"/>
              </a:lnSpc>
              <a:spcBef>
                <a:spcPts val="700"/>
              </a:spcBef>
              <a:spcAft>
                <a:spcPts val="0"/>
              </a:spcAft>
              <a:buClr>
                <a:srgbClr val="000000"/>
              </a:buClr>
              <a:buFont typeface="Comic Sans MS" pitchFamily="66" charset="0"/>
              <a:buChar char="•"/>
              <a:defRPr/>
            </a:pPr>
            <a:endParaRPr lang="pl-PL" altLang="pl-PL" sz="2000" dirty="0">
              <a:solidFill>
                <a:srgbClr val="000000"/>
              </a:solidFill>
              <a:latin typeface="Arial" charset="0"/>
              <a:cs typeface="Arial" charset="0"/>
            </a:endParaRPr>
          </a:p>
          <a:p>
            <a:pPr lvl="1" eaLnBrk="1" fontAlgn="auto" hangingPunct="1">
              <a:lnSpc>
                <a:spcPct val="80000"/>
              </a:lnSpc>
              <a:spcBef>
                <a:spcPts val="700"/>
              </a:spcBef>
              <a:spcAft>
                <a:spcPts val="0"/>
              </a:spcAft>
              <a:buClr>
                <a:srgbClr val="000000"/>
              </a:buClr>
              <a:buFont typeface="Comic Sans MS" pitchFamily="66" charset="0"/>
              <a:buChar char="•"/>
              <a:defRPr/>
            </a:pPr>
            <a:r>
              <a:rPr lang="pl-PL" altLang="pl-PL" sz="2000" dirty="0">
                <a:solidFill>
                  <a:srgbClr val="000000"/>
                </a:solidFill>
                <a:latin typeface="Arial" charset="0"/>
                <a:cs typeface="Arial" charset="0"/>
              </a:rPr>
              <a:t>Wysiłek fizyczny</a:t>
            </a:r>
          </a:p>
          <a:p>
            <a:pPr lvl="1" eaLnBrk="1" fontAlgn="auto" hangingPunct="1">
              <a:lnSpc>
                <a:spcPct val="80000"/>
              </a:lnSpc>
              <a:spcBef>
                <a:spcPts val="700"/>
              </a:spcBef>
              <a:spcAft>
                <a:spcPts val="0"/>
              </a:spcAft>
              <a:buClr>
                <a:srgbClr val="000000"/>
              </a:buClr>
              <a:buFont typeface="Comic Sans MS" pitchFamily="66" charset="0"/>
              <a:buNone/>
              <a:defRPr/>
            </a:pPr>
            <a:endParaRPr lang="pl-PL" altLang="pl-PL" sz="2000" dirty="0">
              <a:solidFill>
                <a:srgbClr val="000000"/>
              </a:solidFill>
              <a:latin typeface="Comic Sans MS" pitchFamily="66" charset="0"/>
            </a:endParaRPr>
          </a:p>
          <a:p>
            <a:pPr eaLnBrk="1" fontAlgn="auto" hangingPunct="1">
              <a:lnSpc>
                <a:spcPct val="80000"/>
              </a:lnSpc>
              <a:spcBef>
                <a:spcPts val="700"/>
              </a:spcBef>
              <a:spcAft>
                <a:spcPts val="0"/>
              </a:spcAft>
              <a:buFontTx/>
              <a:buNone/>
              <a:defRPr/>
            </a:pPr>
            <a:endParaRPr lang="pl-PL" altLang="pl-PL" sz="2800" dirty="0">
              <a:solidFill>
                <a:srgbClr val="000000"/>
              </a:solidFill>
              <a:latin typeface="Comic Sans MS" pitchFamily="66" charset="0"/>
            </a:endParaRPr>
          </a:p>
          <a:p>
            <a:pPr eaLnBrk="1" fontAlgn="auto" hangingPunct="1">
              <a:lnSpc>
                <a:spcPct val="80000"/>
              </a:lnSpc>
              <a:spcBef>
                <a:spcPts val="700"/>
              </a:spcBef>
              <a:spcAft>
                <a:spcPts val="0"/>
              </a:spcAft>
              <a:buFontTx/>
              <a:buNone/>
              <a:defRPr/>
            </a:pPr>
            <a:endParaRPr lang="pl-PL" altLang="pl-PL" sz="2800" dirty="0">
              <a:solidFill>
                <a:srgbClr val="000000"/>
              </a:solidFill>
              <a:latin typeface="Comic Sans MS" pitchFamily="66" charset="0"/>
            </a:endParaRPr>
          </a:p>
        </p:txBody>
      </p:sp>
      <p:pic>
        <p:nvPicPr>
          <p:cNvPr id="38915" name="Picture 4"/>
          <p:cNvPicPr>
            <a:picLocks noChangeAspect="1" noChangeArrowheads="1"/>
          </p:cNvPicPr>
          <p:nvPr/>
        </p:nvPicPr>
        <p:blipFill>
          <a:blip r:embed="rId3"/>
          <a:srcRect/>
          <a:stretch>
            <a:fillRect/>
          </a:stretch>
        </p:blipFill>
        <p:spPr bwMode="auto">
          <a:xfrm>
            <a:off x="7205663" y="2508250"/>
            <a:ext cx="1938337" cy="166687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42913" y="103188"/>
            <a:ext cx="8243887" cy="1093787"/>
          </a:xfrm>
        </p:spPr>
        <p:txBody>
          <a:bodyPr/>
          <a:lstStyle/>
          <a:p>
            <a:pPr eaLnBrk="1" fontAlgn="auto" hangingPunct="1">
              <a:spcAft>
                <a:spcPts val="0"/>
              </a:spcAft>
              <a:defRPr/>
            </a:pPr>
            <a:r>
              <a:rPr lang="pl-PL" sz="3600" dirty="0"/>
              <a:t>WAŻNE !!!</a:t>
            </a:r>
          </a:p>
        </p:txBody>
      </p:sp>
      <p:sp>
        <p:nvSpPr>
          <p:cNvPr id="40962" name="Rectangle 3"/>
          <p:cNvSpPr>
            <a:spLocks noGrp="1" noChangeArrowheads="1"/>
          </p:cNvSpPr>
          <p:nvPr>
            <p:ph idx="1"/>
          </p:nvPr>
        </p:nvSpPr>
        <p:spPr>
          <a:xfrm>
            <a:off x="323850" y="2133600"/>
            <a:ext cx="8640763" cy="3922713"/>
          </a:xfrm>
        </p:spPr>
        <p:txBody>
          <a:bodyPr/>
          <a:lstStyle/>
          <a:p>
            <a:pPr eaLnBrk="1" hangingPunct="1"/>
            <a:r>
              <a:rPr lang="pl-PL" altLang="pl-PL" sz="2400"/>
              <a:t>Dziecko, które </a:t>
            </a:r>
            <a:r>
              <a:rPr lang="pl-PL" altLang="pl-PL" sz="2400">
                <a:solidFill>
                  <a:srgbClr val="FF0000"/>
                </a:solidFill>
              </a:rPr>
              <a:t>otrzymało insulinę musi zjeść posiłek</a:t>
            </a:r>
          </a:p>
          <a:p>
            <a:pPr eaLnBrk="1" hangingPunct="1"/>
            <a:endParaRPr lang="pl-PL" altLang="pl-PL" sz="2400">
              <a:solidFill>
                <a:srgbClr val="FF0000"/>
              </a:solidFill>
            </a:endParaRPr>
          </a:p>
          <a:p>
            <a:pPr eaLnBrk="1" hangingPunct="1"/>
            <a:r>
              <a:rPr lang="pl-PL" altLang="pl-PL" sz="2400"/>
              <a:t>Jeżeli nie chce zjeść tego co przygotowano trzeba zaproponować coś w zamian np. zamiast kanapki jabłko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03188"/>
            <a:ext cx="8928100" cy="1314450"/>
          </a:xfrm>
        </p:spPr>
        <p:txBody>
          <a:bodyPr/>
          <a:lstStyle/>
          <a:p>
            <a:pPr eaLnBrk="1" fontAlgn="auto" hangingPunct="1">
              <a:spcAft>
                <a:spcPts val="0"/>
              </a:spcAft>
              <a:defRPr/>
            </a:pPr>
            <a:r>
              <a:rPr lang="pl-PL" sz="3200" dirty="0"/>
              <a:t>Objawy niedocukrzenia – występują nagle</a:t>
            </a:r>
          </a:p>
        </p:txBody>
      </p:sp>
      <p:sp>
        <p:nvSpPr>
          <p:cNvPr id="19459" name="Rectangle 3"/>
          <p:cNvSpPr>
            <a:spLocks noGrp="1" noChangeArrowheads="1"/>
          </p:cNvSpPr>
          <p:nvPr>
            <p:ph idx="4294967295"/>
          </p:nvPr>
        </p:nvSpPr>
        <p:spPr>
          <a:xfrm>
            <a:off x="0" y="1295400"/>
            <a:ext cx="8229600" cy="4525963"/>
          </a:xfrm>
        </p:spPr>
        <p:txBody>
          <a:bodyPr>
            <a:normAutofit fontScale="92500" lnSpcReduction="10000"/>
          </a:bodyPr>
          <a:lstStyle/>
          <a:p>
            <a:pPr marL="533400" indent="-533400" eaLnBrk="1" fontAlgn="auto" hangingPunct="1">
              <a:spcAft>
                <a:spcPts val="0"/>
              </a:spcAft>
              <a:buFont typeface="Wingdings 3"/>
              <a:buChar char=""/>
              <a:defRPr/>
            </a:pPr>
            <a:r>
              <a:rPr lang="pl-PL" altLang="pl-PL" sz="2000"/>
              <a:t>Bladość</a:t>
            </a:r>
          </a:p>
          <a:p>
            <a:pPr marL="533400" indent="-533400" eaLnBrk="1" fontAlgn="auto" hangingPunct="1">
              <a:spcAft>
                <a:spcPts val="0"/>
              </a:spcAft>
              <a:buFont typeface="Wingdings 3"/>
              <a:buChar char=""/>
              <a:defRPr/>
            </a:pPr>
            <a:r>
              <a:rPr lang="pl-PL" altLang="pl-PL" sz="2000"/>
              <a:t>Tachykardia</a:t>
            </a:r>
          </a:p>
          <a:p>
            <a:pPr marL="533400" indent="-533400" eaLnBrk="1" fontAlgn="auto" hangingPunct="1">
              <a:spcAft>
                <a:spcPts val="0"/>
              </a:spcAft>
              <a:buFont typeface="Wingdings 3"/>
              <a:buChar char=""/>
              <a:defRPr/>
            </a:pPr>
            <a:r>
              <a:rPr lang="pl-PL" altLang="pl-PL" sz="2000"/>
              <a:t>Zimny pot </a:t>
            </a:r>
          </a:p>
          <a:p>
            <a:pPr marL="533400" indent="-533400" eaLnBrk="1" fontAlgn="auto" hangingPunct="1">
              <a:spcAft>
                <a:spcPts val="0"/>
              </a:spcAft>
              <a:buFont typeface="Wingdings 3"/>
              <a:buChar char=""/>
              <a:defRPr/>
            </a:pPr>
            <a:r>
              <a:rPr lang="pl-PL" altLang="pl-PL" sz="2000"/>
              <a:t>Drżenie rąk</a:t>
            </a:r>
          </a:p>
          <a:p>
            <a:pPr marL="533400" indent="-533400" eaLnBrk="1" fontAlgn="auto" hangingPunct="1">
              <a:spcAft>
                <a:spcPts val="0"/>
              </a:spcAft>
              <a:buFont typeface="Wingdings 3"/>
              <a:buChar char=""/>
              <a:defRPr/>
            </a:pPr>
            <a:r>
              <a:rPr lang="pl-PL" altLang="pl-PL" sz="2000"/>
              <a:t>Nogi jak z waty</a:t>
            </a:r>
          </a:p>
          <a:p>
            <a:pPr marL="533400" indent="-533400" eaLnBrk="1" fontAlgn="auto" hangingPunct="1">
              <a:spcAft>
                <a:spcPts val="0"/>
              </a:spcAft>
              <a:buFont typeface="Wingdings 3"/>
              <a:buChar char=""/>
              <a:defRPr/>
            </a:pPr>
            <a:r>
              <a:rPr lang="pl-PL" altLang="pl-PL" sz="2000"/>
              <a:t>Gorsze widzenie</a:t>
            </a:r>
          </a:p>
          <a:p>
            <a:pPr marL="533400" indent="-533400" eaLnBrk="1" fontAlgn="auto" hangingPunct="1">
              <a:spcAft>
                <a:spcPts val="0"/>
              </a:spcAft>
              <a:buFont typeface="Wingdings 3"/>
              <a:buChar char=""/>
              <a:defRPr/>
            </a:pPr>
            <a:r>
              <a:rPr lang="pl-PL" altLang="pl-PL" sz="2000"/>
              <a:t>Ból brzucha</a:t>
            </a:r>
          </a:p>
          <a:p>
            <a:pPr marL="533400" indent="-533400" eaLnBrk="1" fontAlgn="auto" hangingPunct="1">
              <a:spcAft>
                <a:spcPts val="0"/>
              </a:spcAft>
              <a:buFont typeface="Wingdings 3"/>
              <a:buChar char=""/>
              <a:defRPr/>
            </a:pPr>
            <a:r>
              <a:rPr lang="pl-PL" altLang="pl-PL" sz="2000"/>
              <a:t>Głód</a:t>
            </a:r>
          </a:p>
          <a:p>
            <a:pPr marL="533400" indent="-533400" eaLnBrk="1" fontAlgn="auto" hangingPunct="1">
              <a:spcAft>
                <a:spcPts val="0"/>
              </a:spcAft>
              <a:buFont typeface="Wingdings 3"/>
              <a:buChar char=""/>
              <a:defRPr/>
            </a:pPr>
            <a:r>
              <a:rPr lang="pl-PL" altLang="pl-PL" sz="2000"/>
              <a:t>Nagła zmiana zachowania</a:t>
            </a:r>
          </a:p>
          <a:p>
            <a:pPr marL="533400" indent="-533400" eaLnBrk="1" fontAlgn="auto" hangingPunct="1">
              <a:spcAft>
                <a:spcPts val="0"/>
              </a:spcAft>
              <a:buFontTx/>
              <a:buNone/>
              <a:defRPr/>
            </a:pPr>
            <a:r>
              <a:rPr lang="pl-PL" altLang="pl-PL" sz="2000"/>
              <a:t>   - agresja/wesołkowatość</a:t>
            </a:r>
          </a:p>
          <a:p>
            <a:pPr marL="533400" indent="-533400" eaLnBrk="1" fontAlgn="auto" hangingPunct="1">
              <a:spcAft>
                <a:spcPts val="0"/>
              </a:spcAft>
              <a:buFont typeface="Wingdings 3"/>
              <a:buChar char=""/>
              <a:defRPr/>
            </a:pPr>
            <a:r>
              <a:rPr lang="pl-PL" altLang="pl-PL" sz="2000"/>
              <a:t>Ból głowy</a:t>
            </a:r>
          </a:p>
          <a:p>
            <a:pPr marL="533400" indent="-533400" eaLnBrk="1" fontAlgn="auto" hangingPunct="1">
              <a:spcAft>
                <a:spcPts val="0"/>
              </a:spcAft>
              <a:buFont typeface="Wingdings 3"/>
              <a:buChar char=""/>
              <a:defRPr/>
            </a:pPr>
            <a:r>
              <a:rPr lang="pl-PL" altLang="pl-PL" sz="2000"/>
              <a:t>Splątanie</a:t>
            </a:r>
          </a:p>
          <a:p>
            <a:pPr marL="533400" indent="-533400" eaLnBrk="1" fontAlgn="auto" hangingPunct="1">
              <a:spcAft>
                <a:spcPts val="0"/>
              </a:spcAft>
              <a:buFont typeface="Wingdings 3"/>
              <a:buChar char=""/>
              <a:defRPr/>
            </a:pPr>
            <a:r>
              <a:rPr lang="pl-PL" altLang="pl-PL" sz="2000"/>
              <a:t>Zaburzenia pamięci</a:t>
            </a:r>
          </a:p>
          <a:p>
            <a:pPr marL="533400" indent="-533400" eaLnBrk="1" fontAlgn="auto" hangingPunct="1">
              <a:spcAft>
                <a:spcPts val="0"/>
              </a:spcAft>
              <a:buFont typeface="Wingdings 3"/>
              <a:buChar char=""/>
              <a:defRPr/>
            </a:pPr>
            <a:endParaRPr lang="pl-PL" altLang="pl-PL" sz="2000"/>
          </a:p>
        </p:txBody>
      </p:sp>
      <p:pic>
        <p:nvPicPr>
          <p:cNvPr id="41987" name="Picture 5"/>
          <p:cNvPicPr>
            <a:picLocks noGrp="1" noChangeAspect="1" noChangeArrowheads="1"/>
          </p:cNvPicPr>
          <p:nvPr>
            <p:ph sz="half" idx="4294967295"/>
          </p:nvPr>
        </p:nvPicPr>
        <p:blipFill>
          <a:blip r:embed="rId2"/>
          <a:srcRect/>
          <a:stretch>
            <a:fillRect/>
          </a:stretch>
        </p:blipFill>
        <p:spPr>
          <a:xfrm>
            <a:off x="4267200" y="1816100"/>
            <a:ext cx="4876800" cy="4429125"/>
          </a:xfrm>
        </p:spPr>
      </p:pic>
      <p:sp>
        <p:nvSpPr>
          <p:cNvPr id="41988" name="Text Box 5"/>
          <p:cNvSpPr txBox="1">
            <a:spLocks noChangeArrowheads="1"/>
          </p:cNvSpPr>
          <p:nvPr/>
        </p:nvSpPr>
        <p:spPr bwMode="auto">
          <a:xfrm>
            <a:off x="1403350" y="6453188"/>
            <a:ext cx="7489825" cy="336550"/>
          </a:xfrm>
          <a:prstGeom prst="rect">
            <a:avLst/>
          </a:prstGeom>
          <a:noFill/>
          <a:ln w="9525">
            <a:noFill/>
            <a:miter lim="800000"/>
            <a:headEnd/>
            <a:tailEnd/>
          </a:ln>
        </p:spPr>
        <p:txBody>
          <a:bodyPr>
            <a:spAutoFit/>
          </a:bodyPr>
          <a:lstStyle/>
          <a:p>
            <a:pPr>
              <a:spcBef>
                <a:spcPct val="50000"/>
              </a:spcBef>
              <a:buClr>
                <a:srgbClr val="000000"/>
              </a:buClr>
              <a:buFont typeface="Times New Roman" pitchFamily="18" charset="0"/>
              <a:buNone/>
            </a:pPr>
            <a:r>
              <a:rPr lang="pl-PL" altLang="pl-PL" sz="1600">
                <a:latin typeface="Comic Sans MS" pitchFamily="66" charset="0"/>
              </a:rPr>
              <a:t>"One są wśród nas", DZIECKO Z CUKRZYCĄ W SZKOLE I</a:t>
            </a:r>
            <a:r>
              <a:rPr lang="pl-PL" altLang="pl-PL" sz="1600">
                <a:solidFill>
                  <a:schemeClr val="bg1"/>
                </a:solidFill>
                <a:latin typeface="Comic Sans MS" pitchFamily="66" charset="0"/>
              </a:rPr>
              <a:t> </a:t>
            </a:r>
            <a:r>
              <a:rPr lang="pl-PL" altLang="pl-PL" sz="1600">
                <a:latin typeface="Comic Sans MS" pitchFamily="66" charset="0"/>
              </a:rPr>
              <a:t>PRZEDSZKOLU</a:t>
            </a:r>
            <a:r>
              <a:rPr lang="pl-PL" altLang="pl-PL" sz="1600">
                <a:solidFill>
                  <a:schemeClr val="bg1"/>
                </a:solidFill>
                <a:latin typeface="Comic Sans MS" pitchFamily="66"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23850" y="0"/>
            <a:ext cx="8194675" cy="985838"/>
          </a:xfrm>
        </p:spPr>
        <p:txBody>
          <a:bodyPr>
            <a:normAutofit/>
          </a:bodyPr>
          <a:lstStyle/>
          <a:p>
            <a:pPr eaLnBrk="1" fontAlgn="auto" hangingPunct="1">
              <a:spcAft>
                <a:spcPts val="0"/>
              </a:spcAft>
              <a:defRPr/>
            </a:pPr>
            <a:r>
              <a:rPr lang="pl-PL" altLang="pl-PL" sz="3600" dirty="0"/>
              <a:t>Postępowanie w niedocukrzeniu</a:t>
            </a:r>
          </a:p>
        </p:txBody>
      </p:sp>
      <p:sp>
        <p:nvSpPr>
          <p:cNvPr id="43010" name="Rectangle 3"/>
          <p:cNvSpPr>
            <a:spLocks noGrp="1" noChangeArrowheads="1"/>
          </p:cNvSpPr>
          <p:nvPr>
            <p:ph idx="1"/>
          </p:nvPr>
        </p:nvSpPr>
        <p:spPr>
          <a:xfrm>
            <a:off x="0" y="1557338"/>
            <a:ext cx="9069388" cy="5040312"/>
          </a:xfrm>
        </p:spPr>
        <p:txBody>
          <a:bodyPr>
            <a:normAutofit fontScale="92500" lnSpcReduction="20000"/>
          </a:bodyPr>
          <a:lstStyle/>
          <a:p>
            <a:pPr marL="82550" indent="0" eaLnBrk="1" hangingPunct="1">
              <a:lnSpc>
                <a:spcPct val="80000"/>
              </a:lnSpc>
              <a:buFontTx/>
              <a:buNone/>
            </a:pPr>
            <a:r>
              <a:rPr lang="pl-PL" sz="1900" b="1" dirty="0"/>
              <a:t>Osoba przytomna</a:t>
            </a:r>
          </a:p>
          <a:p>
            <a:pPr marL="82550" indent="0" eaLnBrk="1" hangingPunct="1">
              <a:lnSpc>
                <a:spcPct val="80000"/>
              </a:lnSpc>
              <a:buFontTx/>
              <a:buNone/>
            </a:pPr>
            <a:r>
              <a:rPr lang="pl-PL" sz="1900" dirty="0"/>
              <a:t>                            </a:t>
            </a:r>
            <a:r>
              <a:rPr lang="pl-PL" sz="1900" dirty="0">
                <a:solidFill>
                  <a:srgbClr val="FF0000"/>
                </a:solidFill>
              </a:rPr>
              <a:t>10-20 g</a:t>
            </a:r>
            <a:r>
              <a:rPr lang="pl-PL" sz="1900" dirty="0"/>
              <a:t> węglowodanów prostych</a:t>
            </a:r>
          </a:p>
          <a:p>
            <a:pPr marL="82550" indent="0" eaLnBrk="1" hangingPunct="1">
              <a:lnSpc>
                <a:spcPct val="80000"/>
              </a:lnSpc>
            </a:pPr>
            <a:r>
              <a:rPr lang="pl-PL" sz="1900" dirty="0"/>
              <a:t>Glikemia &gt;50 - ok.10 g węglowodanów (owoc, kanapka)</a:t>
            </a:r>
          </a:p>
          <a:p>
            <a:pPr marL="82550" indent="0" eaLnBrk="1" hangingPunct="1">
              <a:lnSpc>
                <a:spcPct val="80000"/>
              </a:lnSpc>
            </a:pPr>
            <a:r>
              <a:rPr lang="pl-PL" sz="1900" dirty="0"/>
              <a:t>Glikemia &lt;50mg% - 20 g (cukier, glukoza) </a:t>
            </a:r>
          </a:p>
          <a:p>
            <a:pPr marL="82550" indent="0" eaLnBrk="1" hangingPunct="1">
              <a:lnSpc>
                <a:spcPct val="80000"/>
              </a:lnSpc>
              <a:buFontTx/>
              <a:buNone/>
            </a:pPr>
            <a:endParaRPr lang="pl-PL" sz="1900" dirty="0"/>
          </a:p>
          <a:p>
            <a:pPr marL="82550" indent="0" eaLnBrk="1" hangingPunct="1">
              <a:lnSpc>
                <a:spcPct val="80000"/>
              </a:lnSpc>
            </a:pPr>
            <a:r>
              <a:rPr lang="pl-PL" sz="1900" b="1" dirty="0">
                <a:solidFill>
                  <a:srgbClr val="FF0000"/>
                </a:solidFill>
              </a:rPr>
              <a:t>Po 15 min pomiar cukru:</a:t>
            </a:r>
          </a:p>
          <a:p>
            <a:pPr marL="82550" indent="0" eaLnBrk="1" hangingPunct="1">
              <a:lnSpc>
                <a:spcPct val="80000"/>
              </a:lnSpc>
            </a:pPr>
            <a:r>
              <a:rPr lang="pl-PL" sz="1900" dirty="0"/>
              <a:t> nadal niski: ponownie porcja glukozy i kontrola cukru</a:t>
            </a:r>
          </a:p>
          <a:p>
            <a:pPr marL="82550" indent="0" eaLnBrk="1" hangingPunct="1">
              <a:lnSpc>
                <a:spcPct val="80000"/>
              </a:lnSpc>
            </a:pPr>
            <a:r>
              <a:rPr lang="pl-PL" sz="1900" dirty="0"/>
              <a:t>wzrost glikemii – węglowodany złożone i pomiar po 60 min</a:t>
            </a:r>
          </a:p>
          <a:p>
            <a:pPr marL="82550" indent="0" eaLnBrk="1" hangingPunct="1">
              <a:lnSpc>
                <a:spcPct val="80000"/>
              </a:lnSpc>
            </a:pPr>
            <a:endParaRPr lang="pl-PL" sz="1900" dirty="0"/>
          </a:p>
          <a:p>
            <a:pPr marL="82550" indent="0" eaLnBrk="1" hangingPunct="1">
              <a:lnSpc>
                <a:spcPct val="80000"/>
              </a:lnSpc>
            </a:pPr>
            <a:r>
              <a:rPr lang="pl-PL" sz="1900" dirty="0"/>
              <a:t>Można rozważyć podanie glukagonu ps. lub </a:t>
            </a:r>
            <a:r>
              <a:rPr lang="pl-PL" sz="1900" dirty="0" err="1"/>
              <a:t>dm</a:t>
            </a:r>
            <a:r>
              <a:rPr lang="pl-PL" sz="1900" dirty="0"/>
              <a:t>.</a:t>
            </a:r>
          </a:p>
          <a:p>
            <a:pPr marL="82550" indent="0" eaLnBrk="1" hangingPunct="1">
              <a:lnSpc>
                <a:spcPct val="80000"/>
              </a:lnSpc>
            </a:pPr>
            <a:endParaRPr lang="pl-PL" sz="1900" dirty="0"/>
          </a:p>
          <a:p>
            <a:pPr marL="82550" indent="0" eaLnBrk="1" hangingPunct="1">
              <a:lnSpc>
                <a:spcPct val="80000"/>
              </a:lnSpc>
            </a:pPr>
            <a:r>
              <a:rPr lang="pl-PL" sz="1900" dirty="0"/>
              <a:t>Pompy:  </a:t>
            </a:r>
            <a:r>
              <a:rPr lang="pl-PL" sz="1900" dirty="0">
                <a:solidFill>
                  <a:srgbClr val="FF0000"/>
                </a:solidFill>
              </a:rPr>
              <a:t>Reguła 15/15</a:t>
            </a:r>
          </a:p>
          <a:p>
            <a:pPr marL="82550" indent="0" eaLnBrk="1" hangingPunct="1">
              <a:lnSpc>
                <a:spcPct val="80000"/>
              </a:lnSpc>
            </a:pPr>
            <a:endParaRPr lang="pl-PL" sz="1900" dirty="0">
              <a:solidFill>
                <a:srgbClr val="FF0000"/>
              </a:solidFill>
            </a:endParaRPr>
          </a:p>
          <a:p>
            <a:pPr marL="82550" indent="0" eaLnBrk="1" hangingPunct="1">
              <a:lnSpc>
                <a:spcPct val="80000"/>
              </a:lnSpc>
              <a:buFontTx/>
              <a:buNone/>
            </a:pPr>
            <a:r>
              <a:rPr lang="pl-PL" sz="1900" b="1" dirty="0">
                <a:solidFill>
                  <a:srgbClr val="0070C0"/>
                </a:solidFill>
              </a:rPr>
              <a:t>Osoba nieprzytomna </a:t>
            </a:r>
            <a:r>
              <a:rPr lang="pl-PL" sz="1900" dirty="0">
                <a:solidFill>
                  <a:srgbClr val="FF0000"/>
                </a:solidFill>
              </a:rPr>
              <a:t>- </a:t>
            </a:r>
            <a:r>
              <a:rPr lang="pl-PL" sz="1900" dirty="0" err="1">
                <a:solidFill>
                  <a:srgbClr val="FF0000"/>
                </a:solidFill>
              </a:rPr>
              <a:t>Glukagen</a:t>
            </a:r>
            <a:endParaRPr lang="pl-PL" sz="1900" dirty="0">
              <a:solidFill>
                <a:srgbClr val="FF0000"/>
              </a:solidFill>
            </a:endParaRPr>
          </a:p>
          <a:p>
            <a:pPr marL="82550" indent="0" eaLnBrk="1" hangingPunct="1">
              <a:lnSpc>
                <a:spcPct val="80000"/>
              </a:lnSpc>
            </a:pPr>
            <a:endParaRPr lang="pl-PL" sz="1900" dirty="0">
              <a:solidFill>
                <a:srgbClr val="FF0000"/>
              </a:solidFill>
            </a:endParaRPr>
          </a:p>
          <a:p>
            <a:pPr marL="82550" indent="0" eaLnBrk="1" hangingPunct="1">
              <a:lnSpc>
                <a:spcPct val="80000"/>
              </a:lnSpc>
            </a:pPr>
            <a:endParaRPr lang="pl-PL" sz="1900" dirty="0">
              <a:solidFill>
                <a:srgbClr val="FF0000"/>
              </a:solidFill>
            </a:endParaRPr>
          </a:p>
          <a:p>
            <a:pPr marL="82550" indent="0" eaLnBrk="1" hangingPunct="1">
              <a:lnSpc>
                <a:spcPct val="80000"/>
              </a:lnSpc>
            </a:pPr>
            <a:endParaRPr lang="pl-PL" sz="1900" dirty="0"/>
          </a:p>
          <a:p>
            <a:pPr marL="82550" indent="0" eaLnBrk="1" hangingPunct="1">
              <a:lnSpc>
                <a:spcPct val="80000"/>
              </a:lnSpc>
              <a:buFontTx/>
              <a:buNone/>
            </a:pPr>
            <a:r>
              <a:rPr lang="pl-PL" sz="1100" dirty="0"/>
              <a:t>                                                                        PTD 2018, ISPAD/IDF 2018</a:t>
            </a:r>
          </a:p>
        </p:txBody>
      </p:sp>
      <p:pic>
        <p:nvPicPr>
          <p:cNvPr id="43011" name="Picture 4"/>
          <p:cNvPicPr>
            <a:picLocks noChangeAspect="1" noChangeArrowheads="1"/>
          </p:cNvPicPr>
          <p:nvPr/>
        </p:nvPicPr>
        <p:blipFill>
          <a:blip r:embed="rId3"/>
          <a:srcRect/>
          <a:stretch>
            <a:fillRect/>
          </a:stretch>
        </p:blipFill>
        <p:spPr bwMode="auto">
          <a:xfrm>
            <a:off x="8162925" y="4581525"/>
            <a:ext cx="803275" cy="1370013"/>
          </a:xfrm>
          <a:prstGeom prst="rect">
            <a:avLst/>
          </a:prstGeom>
          <a:noFill/>
          <a:ln w="9525">
            <a:noFill/>
            <a:miter lim="800000"/>
            <a:headEnd/>
            <a:tailEnd/>
          </a:ln>
        </p:spPr>
      </p:pic>
      <p:pic>
        <p:nvPicPr>
          <p:cNvPr id="43012" name="Picture 5"/>
          <p:cNvPicPr>
            <a:picLocks noChangeAspect="1" noChangeArrowheads="1"/>
          </p:cNvPicPr>
          <p:nvPr/>
        </p:nvPicPr>
        <p:blipFill>
          <a:blip r:embed="rId4"/>
          <a:srcRect/>
          <a:stretch>
            <a:fillRect/>
          </a:stretch>
        </p:blipFill>
        <p:spPr bwMode="auto">
          <a:xfrm>
            <a:off x="7862888" y="2201863"/>
            <a:ext cx="1116012" cy="1027112"/>
          </a:xfrm>
          <a:prstGeom prst="rect">
            <a:avLst/>
          </a:prstGeom>
          <a:noFill/>
          <a:ln w="9525">
            <a:noFill/>
            <a:miter lim="800000"/>
            <a:headEnd/>
            <a:tailEnd/>
          </a:ln>
        </p:spPr>
      </p:pic>
      <p:pic>
        <p:nvPicPr>
          <p:cNvPr id="43013" name="Picture 5" descr="MC900112782[1]"/>
          <p:cNvPicPr>
            <a:picLocks noChangeAspect="1" noChangeArrowheads="1"/>
          </p:cNvPicPr>
          <p:nvPr/>
        </p:nvPicPr>
        <p:blipFill>
          <a:blip r:embed="rId5"/>
          <a:srcRect/>
          <a:stretch>
            <a:fillRect/>
          </a:stretch>
        </p:blipFill>
        <p:spPr bwMode="auto">
          <a:xfrm>
            <a:off x="5362575" y="5441950"/>
            <a:ext cx="1871663" cy="1069975"/>
          </a:xfrm>
          <a:prstGeom prst="rect">
            <a:avLst/>
          </a:prstGeom>
          <a:noFill/>
          <a:ln w="9525">
            <a:noFill/>
            <a:miter lim="800000"/>
            <a:headEnd/>
            <a:tailEnd/>
          </a:ln>
        </p:spPr>
      </p:pic>
      <p:sp>
        <p:nvSpPr>
          <p:cNvPr id="43014" name="Line 7"/>
          <p:cNvSpPr>
            <a:spLocks noChangeShapeType="1"/>
          </p:cNvSpPr>
          <p:nvPr/>
        </p:nvSpPr>
        <p:spPr bwMode="auto">
          <a:xfrm flipH="1">
            <a:off x="5110163" y="5326063"/>
            <a:ext cx="2301875" cy="1098550"/>
          </a:xfrm>
          <a:prstGeom prst="line">
            <a:avLst/>
          </a:prstGeom>
          <a:noFill/>
          <a:ln w="57150">
            <a:solidFill>
              <a:srgbClr val="FF0000"/>
            </a:solidFill>
            <a:round/>
            <a:headEnd/>
            <a:tailEnd/>
          </a:ln>
        </p:spPr>
        <p:txBody>
          <a:bodyPr/>
          <a:lstStyle/>
          <a:p>
            <a:endParaRPr lang="pl-PL"/>
          </a:p>
        </p:txBody>
      </p:sp>
      <p:sp>
        <p:nvSpPr>
          <p:cNvPr id="43015" name="Line 6"/>
          <p:cNvSpPr>
            <a:spLocks noChangeShapeType="1"/>
          </p:cNvSpPr>
          <p:nvPr/>
        </p:nvSpPr>
        <p:spPr bwMode="auto">
          <a:xfrm>
            <a:off x="5362575" y="5441950"/>
            <a:ext cx="2190750" cy="895350"/>
          </a:xfrm>
          <a:prstGeom prst="line">
            <a:avLst/>
          </a:prstGeom>
          <a:noFill/>
          <a:ln w="57150">
            <a:solidFill>
              <a:srgbClr val="FF0000"/>
            </a:solidFill>
            <a:round/>
            <a:headEnd/>
            <a:tailEnd/>
          </a:ln>
        </p:spPr>
        <p:txBody>
          <a:bodyPr/>
          <a:lstStyle/>
          <a:p>
            <a:endParaRPr lang="pl-PL"/>
          </a:p>
        </p:txBody>
      </p:sp>
      <p:pic>
        <p:nvPicPr>
          <p:cNvPr id="43016" name="Obraz 8" descr="http://t0.gstatic.com/images?q=tbn:ANd9GcRhL8iSfmRlzxY6C15aTSbfXR1nen8thOD4UplezIQmJqRE4NAS"/>
          <p:cNvPicPr>
            <a:picLocks noChangeAspect="1" noChangeArrowheads="1"/>
          </p:cNvPicPr>
          <p:nvPr/>
        </p:nvPicPr>
        <p:blipFill>
          <a:blip r:embed="rId6"/>
          <a:srcRect/>
          <a:stretch>
            <a:fillRect/>
          </a:stretch>
        </p:blipFill>
        <p:spPr bwMode="auto">
          <a:xfrm>
            <a:off x="7971631" y="1412876"/>
            <a:ext cx="898525" cy="576262"/>
          </a:xfrm>
          <a:prstGeom prst="rect">
            <a:avLst/>
          </a:prstGeom>
          <a:noFill/>
          <a:ln w="9525">
            <a:noFill/>
            <a:miter lim="800000"/>
            <a:headEnd/>
            <a:tailEnd/>
          </a:ln>
        </p:spPr>
      </p:pic>
      <p:pic>
        <p:nvPicPr>
          <p:cNvPr id="43018" name="rg_hi" descr="ANd9GcQLrww06UdjR50k0oSNnj0Ik1_ajyfu2heTK9O6Ux1bDckp9o4W"/>
          <p:cNvPicPr>
            <a:picLocks noChangeAspect="1" noChangeArrowheads="1"/>
          </p:cNvPicPr>
          <p:nvPr/>
        </p:nvPicPr>
        <p:blipFill>
          <a:blip r:embed="rId7"/>
          <a:srcRect/>
          <a:stretch>
            <a:fillRect/>
          </a:stretch>
        </p:blipFill>
        <p:spPr bwMode="auto">
          <a:xfrm>
            <a:off x="8162925" y="3203575"/>
            <a:ext cx="968375" cy="12763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42913" y="103188"/>
            <a:ext cx="8243887" cy="877887"/>
          </a:xfrm>
        </p:spPr>
        <p:txBody>
          <a:bodyPr/>
          <a:lstStyle/>
          <a:p>
            <a:pPr eaLnBrk="1" fontAlgn="auto" hangingPunct="1">
              <a:spcAft>
                <a:spcPts val="0"/>
              </a:spcAft>
              <a:defRPr/>
            </a:pPr>
            <a:r>
              <a:rPr lang="pl-PL" sz="4000" dirty="0"/>
              <a:t>Cukrzyca</a:t>
            </a:r>
          </a:p>
        </p:txBody>
      </p:sp>
      <p:sp>
        <p:nvSpPr>
          <p:cNvPr id="17410" name="Symbol zastępczy zawartości 5"/>
          <p:cNvSpPr>
            <a:spLocks noGrp="1"/>
          </p:cNvSpPr>
          <p:nvPr>
            <p:ph idx="1"/>
          </p:nvPr>
        </p:nvSpPr>
        <p:spPr>
          <a:xfrm>
            <a:off x="107950" y="1341438"/>
            <a:ext cx="8856663" cy="5111750"/>
          </a:xfrm>
        </p:spPr>
        <p:txBody>
          <a:bodyPr>
            <a:normAutofit/>
          </a:bodyPr>
          <a:lstStyle/>
          <a:p>
            <a:pPr marL="0" indent="0" algn="ctr" eaLnBrk="1" hangingPunct="1">
              <a:buFontTx/>
              <a:buNone/>
            </a:pPr>
            <a:r>
              <a:rPr lang="pl-PL" altLang="pl-PL" sz="2000"/>
              <a:t> Co </a:t>
            </a:r>
            <a:r>
              <a:rPr lang="pl-PL" altLang="pl-PL" sz="2000" b="1"/>
              <a:t>10 sekund </a:t>
            </a:r>
          </a:p>
          <a:p>
            <a:pPr marL="0" indent="0" algn="ctr" eaLnBrk="1" hangingPunct="1">
              <a:buFontTx/>
              <a:buNone/>
            </a:pPr>
            <a:r>
              <a:rPr lang="pl-PL" altLang="pl-PL" sz="2000"/>
              <a:t> na świecie diagnozuje się cukrzycę u kolejnej osoby</a:t>
            </a:r>
          </a:p>
          <a:p>
            <a:pPr marL="0" indent="0" algn="ctr" eaLnBrk="1" hangingPunct="1">
              <a:buFontTx/>
              <a:buNone/>
            </a:pPr>
            <a:r>
              <a:rPr lang="pl-PL" altLang="pl-PL" sz="2000"/>
              <a:t> Co </a:t>
            </a:r>
            <a:r>
              <a:rPr lang="pl-PL" altLang="pl-PL" sz="2000" b="1"/>
              <a:t>6 sekund</a:t>
            </a:r>
            <a:r>
              <a:rPr lang="pl-PL" altLang="pl-PL" sz="2000"/>
              <a:t> </a:t>
            </a:r>
          </a:p>
          <a:p>
            <a:pPr marL="0" indent="0" algn="ctr" eaLnBrk="1" hangingPunct="1">
              <a:buFontTx/>
              <a:buNone/>
            </a:pPr>
            <a:r>
              <a:rPr lang="pl-PL" altLang="pl-PL" sz="2000"/>
              <a:t> ktoś umiera z powodu jej powikłań</a:t>
            </a:r>
          </a:p>
          <a:p>
            <a:pPr marL="0" indent="0" algn="ctr" eaLnBrk="1" hangingPunct="1">
              <a:buFontTx/>
              <a:buNone/>
            </a:pPr>
            <a:endParaRPr lang="pl-PL" altLang="pl-PL" sz="2000"/>
          </a:p>
          <a:p>
            <a:pPr marL="0" indent="0" algn="ctr" eaLnBrk="1" hangingPunct="1">
              <a:buFontTx/>
              <a:buNone/>
            </a:pPr>
            <a:r>
              <a:rPr lang="pl-PL" altLang="pl-PL" sz="2000" b="1"/>
              <a:t>3 miliony </a:t>
            </a:r>
            <a:r>
              <a:rPr lang="pl-PL" altLang="pl-PL" sz="2000"/>
              <a:t>w Polsce, choruje na cukrzycę  </a:t>
            </a:r>
          </a:p>
          <a:p>
            <a:pPr marL="0" indent="0" algn="ctr" eaLnBrk="1" hangingPunct="1">
              <a:buFontTx/>
              <a:buNone/>
            </a:pPr>
            <a:endParaRPr lang="pl-PL" altLang="pl-PL" sz="2000"/>
          </a:p>
          <a:p>
            <a:pPr marL="0" indent="0" algn="ctr" eaLnBrk="1" hangingPunct="1">
              <a:buFontTx/>
              <a:buNone/>
            </a:pPr>
            <a:r>
              <a:rPr lang="pl-PL" altLang="pl-PL" sz="2000"/>
              <a:t>Cukrzyca to pierwsza niezakaźna choroba uznana przez </a:t>
            </a:r>
          </a:p>
          <a:p>
            <a:pPr marL="0" indent="0" algn="ctr" eaLnBrk="1" hangingPunct="1">
              <a:buFontTx/>
              <a:buNone/>
            </a:pPr>
            <a:r>
              <a:rPr lang="pl-PL" altLang="pl-PL" sz="2000"/>
              <a:t>ONZ za epidemię XXI wieku </a:t>
            </a:r>
          </a:p>
          <a:p>
            <a:pPr marL="0" indent="0" algn="ctr" eaLnBrk="1" hangingPunct="1">
              <a:buFontTx/>
              <a:buNone/>
            </a:pPr>
            <a:endParaRPr lang="pl-PL" altLang="pl-PL" sz="2000"/>
          </a:p>
          <a:p>
            <a:pPr marL="0" indent="0" algn="ctr" eaLnBrk="1" hangingPunct="1">
              <a:buFontTx/>
              <a:buNone/>
            </a:pPr>
            <a:r>
              <a:rPr lang="pl-PL" altLang="pl-PL" sz="2000"/>
              <a:t>Szacuje się, że w 2035 roku liczba chorych  sięgnie 592 milionów</a:t>
            </a:r>
          </a:p>
          <a:p>
            <a:pPr marL="0" indent="0" eaLnBrk="1" hangingPunct="1">
              <a:buFontTx/>
              <a:buNone/>
            </a:pPr>
            <a:r>
              <a:rPr lang="pl-PL" altLang="pl-PL" sz="1000"/>
              <a:t>Niebieska Księga Cukrzycy 2013</a:t>
            </a:r>
            <a:r>
              <a:rPr lang="pl-PL" altLang="pl-PL"/>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685800" y="115888"/>
            <a:ext cx="7924800" cy="865187"/>
          </a:xfrm>
          <a:prstGeom prst="rect">
            <a:avLst/>
          </a:prstGeom>
          <a:noFill/>
          <a:ln>
            <a:noFill/>
          </a:ln>
          <a:effectLst/>
        </p:spPr>
        <p:txBody>
          <a:bodyPr lIns="90000" tIns="46800" rIns="90000" bIns="46800" anchor="ctr"/>
          <a:lstStyle>
            <a:lvl1pPr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Verdana" pitchFamily="34" charset="0"/>
              </a:defRPr>
            </a:lvl1pPr>
            <a:lvl2pPr marL="742950" indent="-28575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Verdana" pitchFamily="34" charset="0"/>
              </a:defRPr>
            </a:lvl2pPr>
            <a:lvl3pPr marL="11430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Verdana" pitchFamily="34" charset="0"/>
              </a:defRPr>
            </a:lvl3pPr>
            <a:lvl4pPr marL="16002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4pPr>
            <a:lvl5pPr marL="20574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5pPr>
            <a:lvl6pPr marL="25146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6pPr>
            <a:lvl7pPr marL="29718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7pPr>
            <a:lvl8pPr marL="34290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8pPr>
            <a:lvl9pPr marL="38862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9pPr>
          </a:lstStyle>
          <a:p>
            <a:pPr algn="ctr" eaLnBrk="1" fontAlgn="auto" hangingPunct="1">
              <a:spcBef>
                <a:spcPct val="0"/>
              </a:spcBef>
              <a:spcAft>
                <a:spcPts val="0"/>
              </a:spcAft>
              <a:buFontTx/>
              <a:buNone/>
              <a:defRPr/>
            </a:pPr>
            <a:r>
              <a:rPr lang="pl-PL" altLang="pl-PL" sz="3300">
                <a:solidFill>
                  <a:srgbClr val="000000"/>
                </a:solidFill>
                <a:effectLst>
                  <a:outerShdw blurRad="38100" dist="38100" dir="2700000" algn="tl">
                    <a:srgbClr val="C0C0C0"/>
                  </a:outerShdw>
                </a:effectLst>
                <a:latin typeface="Arial" charset="0"/>
                <a:cs typeface="Arial" charset="0"/>
              </a:rPr>
              <a:t>Ciężkie niedocukrzenie - postępowanie</a:t>
            </a:r>
          </a:p>
        </p:txBody>
      </p:sp>
      <p:sp>
        <p:nvSpPr>
          <p:cNvPr id="45058" name="Text Box 3"/>
          <p:cNvSpPr txBox="1">
            <a:spLocks noChangeArrowheads="1"/>
          </p:cNvSpPr>
          <p:nvPr/>
        </p:nvSpPr>
        <p:spPr bwMode="auto">
          <a:xfrm>
            <a:off x="215900" y="1270000"/>
            <a:ext cx="7272338" cy="5572125"/>
          </a:xfrm>
          <a:prstGeom prst="rect">
            <a:avLst/>
          </a:prstGeom>
          <a:noFill/>
          <a:ln w="9525">
            <a:noFill/>
            <a:miter lim="800000"/>
            <a:headEnd/>
            <a:tailEnd/>
          </a:ln>
        </p:spPr>
        <p:txBody>
          <a:bodyPr/>
          <a:lstStyle/>
          <a:p>
            <a:pPr marL="360363" indent="-282575" defTabSz="449263">
              <a:lnSpc>
                <a:spcPct val="90000"/>
              </a:lnSpc>
              <a:spcBef>
                <a:spcPts val="700"/>
              </a:spcBef>
              <a:buClr>
                <a:srgbClr val="000000"/>
              </a:buClr>
              <a:buFont typeface="Comic Sans MS" pitchFamily="66" charset="0"/>
              <a:buChar char="•"/>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r>
              <a:rPr lang="pl-PL" altLang="pl-PL" sz="2000">
                <a:solidFill>
                  <a:srgbClr val="000000"/>
                </a:solidFill>
                <a:cs typeface="Arial" charset="0"/>
              </a:rPr>
              <a:t>Nie zostawiaj nieprzytomnego</a:t>
            </a:r>
          </a:p>
          <a:p>
            <a:pPr marL="360363" indent="-282575" defTabSz="449263">
              <a:lnSpc>
                <a:spcPct val="90000"/>
              </a:lnSpc>
              <a:spcBef>
                <a:spcPts val="700"/>
              </a:spcBef>
              <a:buClr>
                <a:srgbClr val="000000"/>
              </a:buClr>
              <a:buFont typeface="Comic Sans MS" pitchFamily="66" charset="0"/>
              <a:buChar char="•"/>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endParaRPr lang="pl-PL" altLang="pl-PL" sz="2000">
              <a:solidFill>
                <a:srgbClr val="000000"/>
              </a:solidFill>
              <a:cs typeface="Arial" charset="0"/>
            </a:endParaRPr>
          </a:p>
          <a:p>
            <a:pPr marL="360363" indent="-282575" defTabSz="449263">
              <a:lnSpc>
                <a:spcPct val="90000"/>
              </a:lnSpc>
              <a:spcBef>
                <a:spcPts val="700"/>
              </a:spcBef>
              <a:buClr>
                <a:srgbClr val="000000"/>
              </a:buClr>
              <a:buFont typeface="Comic Sans MS" pitchFamily="66" charset="0"/>
              <a:buChar char="•"/>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r>
              <a:rPr lang="pl-PL" altLang="pl-PL" sz="2000">
                <a:solidFill>
                  <a:srgbClr val="000000"/>
                </a:solidFill>
                <a:cs typeface="Arial" charset="0"/>
              </a:rPr>
              <a:t>Nic nie podawaj doustnie      </a:t>
            </a:r>
            <a:r>
              <a:rPr lang="pl-PL" altLang="pl-PL" sz="2000" b="1">
                <a:solidFill>
                  <a:srgbClr val="FF0000"/>
                </a:solidFill>
                <a:cs typeface="Arial" charset="0"/>
              </a:rPr>
              <a:t>NIC DOUSTNIE</a:t>
            </a:r>
            <a:endParaRPr lang="pl-PL" altLang="pl-PL" sz="2000">
              <a:solidFill>
                <a:srgbClr val="000000"/>
              </a:solidFill>
              <a:cs typeface="Arial" charset="0"/>
            </a:endParaRPr>
          </a:p>
          <a:p>
            <a:pPr marL="360363" indent="-282575" defTabSz="449263">
              <a:lnSpc>
                <a:spcPct val="90000"/>
              </a:lnSpc>
              <a:spcBef>
                <a:spcPts val="700"/>
              </a:spcBef>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r>
              <a:rPr lang="pl-PL" altLang="pl-PL" sz="2000">
                <a:solidFill>
                  <a:srgbClr val="000000"/>
                </a:solidFill>
                <a:cs typeface="Arial" charset="0"/>
              </a:rPr>
              <a:t>		</a:t>
            </a:r>
            <a:endParaRPr lang="pl-PL" altLang="pl-PL" sz="2000" b="1">
              <a:solidFill>
                <a:srgbClr val="FF0000"/>
              </a:solidFill>
              <a:cs typeface="Arial" charset="0"/>
            </a:endParaRPr>
          </a:p>
          <a:p>
            <a:pPr marL="360363" indent="-282575" defTabSz="449263">
              <a:lnSpc>
                <a:spcPct val="90000"/>
              </a:lnSpc>
              <a:spcBef>
                <a:spcPts val="700"/>
              </a:spcBef>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r>
              <a:rPr lang="pl-PL" altLang="pl-PL" sz="2000" b="1">
                <a:cs typeface="Arial" charset="0"/>
              </a:rPr>
              <a:t>. </a:t>
            </a:r>
            <a:r>
              <a:rPr lang="pl-PL" altLang="pl-PL" sz="2000">
                <a:cs typeface="Arial" charset="0"/>
              </a:rPr>
              <a:t>Ułóż w pozycji bezpiecznej na boku</a:t>
            </a:r>
          </a:p>
          <a:p>
            <a:pPr marL="360363" indent="-282575" defTabSz="449263">
              <a:lnSpc>
                <a:spcPct val="90000"/>
              </a:lnSpc>
              <a:spcBef>
                <a:spcPts val="700"/>
              </a:spcBef>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endParaRPr lang="pl-PL" altLang="pl-PL" sz="2000">
              <a:cs typeface="Arial" charset="0"/>
            </a:endParaRPr>
          </a:p>
          <a:p>
            <a:pPr marL="360363" indent="-282575" defTabSz="449263">
              <a:lnSpc>
                <a:spcPct val="90000"/>
              </a:lnSpc>
              <a:spcBef>
                <a:spcPts val="700"/>
              </a:spcBef>
              <a:buClr>
                <a:srgbClr val="000000"/>
              </a:buClr>
              <a:buFont typeface="Comic Sans MS" pitchFamily="66" charset="0"/>
              <a:buChar char="•"/>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r>
              <a:rPr lang="pl-PL" altLang="pl-PL" sz="2000">
                <a:solidFill>
                  <a:srgbClr val="000000"/>
                </a:solidFill>
                <a:cs typeface="Arial" charset="0"/>
              </a:rPr>
              <a:t>Zmierz cukier glukometrem</a:t>
            </a:r>
          </a:p>
          <a:p>
            <a:pPr marL="360363" indent="-282575" defTabSz="449263">
              <a:lnSpc>
                <a:spcPct val="90000"/>
              </a:lnSpc>
              <a:spcBef>
                <a:spcPts val="700"/>
              </a:spcBef>
              <a:buClr>
                <a:srgbClr val="000000"/>
              </a:buClr>
              <a:buFont typeface="Comic Sans MS" pitchFamily="66" charset="0"/>
              <a:buChar char="•"/>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endParaRPr lang="pl-PL" altLang="pl-PL" sz="2000">
              <a:solidFill>
                <a:srgbClr val="000000"/>
              </a:solidFill>
              <a:cs typeface="Arial" charset="0"/>
            </a:endParaRPr>
          </a:p>
          <a:p>
            <a:pPr marL="360363" indent="-282575" defTabSz="449263">
              <a:lnSpc>
                <a:spcPct val="90000"/>
              </a:lnSpc>
              <a:spcBef>
                <a:spcPts val="700"/>
              </a:spcBef>
              <a:buClr>
                <a:srgbClr val="000000"/>
              </a:buClr>
              <a:buFont typeface="Comic Sans MS" pitchFamily="66" charset="0"/>
              <a:buChar char="•"/>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r>
              <a:rPr lang="pl-PL" altLang="pl-PL" sz="2000">
                <a:solidFill>
                  <a:srgbClr val="000000"/>
                </a:solidFill>
                <a:cs typeface="Arial" charset="0"/>
              </a:rPr>
              <a:t>Zrób domięśniowo zastrzyk </a:t>
            </a:r>
            <a:r>
              <a:rPr lang="pl-PL" altLang="pl-PL" sz="2000" b="1">
                <a:solidFill>
                  <a:srgbClr val="FF0000"/>
                </a:solidFill>
                <a:cs typeface="Arial" charset="0"/>
              </a:rPr>
              <a:t>GlukaGenHypokit</a:t>
            </a:r>
          </a:p>
          <a:p>
            <a:pPr marL="360363" indent="-282575" defTabSz="449263">
              <a:lnSpc>
                <a:spcPct val="90000"/>
              </a:lnSpc>
              <a:spcBef>
                <a:spcPts val="700"/>
              </a:spcBef>
              <a:buClr>
                <a:srgbClr val="000000"/>
              </a:buClr>
              <a:buFont typeface="Comic Sans MS" pitchFamily="66" charset="0"/>
              <a:buChar char="•"/>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r>
              <a:rPr lang="pl-PL" altLang="pl-PL" sz="2000" b="1">
                <a:solidFill>
                  <a:srgbClr val="FF0000"/>
                </a:solidFill>
                <a:cs typeface="Arial" charset="0"/>
              </a:rPr>
              <a:t> </a:t>
            </a:r>
          </a:p>
          <a:p>
            <a:pPr marL="360363" indent="-282575" defTabSz="449263">
              <a:lnSpc>
                <a:spcPct val="90000"/>
              </a:lnSpc>
              <a:spcBef>
                <a:spcPts val="700"/>
              </a:spcBef>
              <a:buClr>
                <a:srgbClr val="000000"/>
              </a:buClr>
              <a:buFont typeface="Comic Sans MS" pitchFamily="66" charset="0"/>
              <a:buChar char="•"/>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r>
              <a:rPr lang="pl-PL" altLang="pl-PL" sz="2000">
                <a:solidFill>
                  <a:srgbClr val="000000"/>
                </a:solidFill>
                <a:cs typeface="Arial" charset="0"/>
              </a:rPr>
              <a:t>Wezwij </a:t>
            </a:r>
            <a:r>
              <a:rPr lang="pl-PL" altLang="pl-PL" sz="2000" b="1">
                <a:solidFill>
                  <a:srgbClr val="FF0000"/>
                </a:solidFill>
                <a:cs typeface="Arial" charset="0"/>
              </a:rPr>
              <a:t>POGOTOWIE RATUNKOWE</a:t>
            </a:r>
          </a:p>
          <a:p>
            <a:pPr marL="638175" lvl="1" indent="-231775" defTabSz="449263">
              <a:lnSpc>
                <a:spcPct val="90000"/>
              </a:lnSpc>
              <a:spcBef>
                <a:spcPts val="600"/>
              </a:spcBef>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endParaRPr lang="pl-PL" altLang="pl-PL" sz="2000" b="1">
              <a:solidFill>
                <a:srgbClr val="000000"/>
              </a:solidFill>
              <a:cs typeface="Arial" charset="0"/>
            </a:endParaRPr>
          </a:p>
          <a:p>
            <a:pPr marL="360363" indent="-282575" defTabSz="449263">
              <a:lnSpc>
                <a:spcPct val="90000"/>
              </a:lnSpc>
              <a:spcBef>
                <a:spcPts val="700"/>
              </a:spcBef>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endParaRPr lang="pl-PL" altLang="pl-PL" sz="2800">
              <a:solidFill>
                <a:srgbClr val="000000"/>
              </a:solidFill>
              <a:latin typeface="Comic Sans MS" pitchFamily="66" charset="0"/>
            </a:endParaRPr>
          </a:p>
          <a:p>
            <a:pPr marL="638175" lvl="1" indent="-231775" defTabSz="449263">
              <a:lnSpc>
                <a:spcPct val="90000"/>
              </a:lnSpc>
              <a:spcBef>
                <a:spcPts val="600"/>
              </a:spcBef>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endParaRPr lang="pl-PL" altLang="pl-PL" sz="2400">
              <a:solidFill>
                <a:srgbClr val="000000"/>
              </a:solidFill>
              <a:latin typeface="Comic Sans MS" pitchFamily="66" charset="0"/>
            </a:endParaRPr>
          </a:p>
          <a:p>
            <a:pPr marL="360363" indent="-282575" defTabSz="449263">
              <a:lnSpc>
                <a:spcPct val="90000"/>
              </a:lnSpc>
              <a:spcBef>
                <a:spcPts val="700"/>
              </a:spcBef>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endParaRPr lang="pl-PL" altLang="pl-PL" sz="2800">
              <a:solidFill>
                <a:srgbClr val="000000"/>
              </a:solidFill>
              <a:latin typeface="Comic Sans MS" pitchFamily="66" charset="0"/>
            </a:endParaRPr>
          </a:p>
          <a:p>
            <a:pPr marL="638175" lvl="1" indent="-231775" defTabSz="449263">
              <a:lnSpc>
                <a:spcPct val="90000"/>
              </a:lnSpc>
              <a:spcBef>
                <a:spcPts val="600"/>
              </a:spcBef>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endParaRPr lang="pl-PL" altLang="pl-PL" sz="2400">
              <a:solidFill>
                <a:srgbClr val="000000"/>
              </a:solidFill>
              <a:latin typeface="Comic Sans MS" pitchFamily="66" charset="0"/>
            </a:endParaRPr>
          </a:p>
          <a:p>
            <a:pPr marL="638175" lvl="1" indent="-231775" defTabSz="449263">
              <a:lnSpc>
                <a:spcPct val="90000"/>
              </a:lnSpc>
              <a:spcBef>
                <a:spcPts val="600"/>
              </a:spcBef>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endParaRPr lang="pl-PL" altLang="pl-PL" sz="2400">
              <a:solidFill>
                <a:srgbClr val="000000"/>
              </a:solidFill>
              <a:latin typeface="Comic Sans MS" pitchFamily="66" charset="0"/>
            </a:endParaRPr>
          </a:p>
          <a:p>
            <a:pPr marL="638175" lvl="1" indent="-231775" defTabSz="449263">
              <a:lnSpc>
                <a:spcPct val="90000"/>
              </a:lnSpc>
              <a:spcBef>
                <a:spcPts val="600"/>
              </a:spcBef>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endParaRPr lang="pl-PL" altLang="pl-PL" sz="2400">
              <a:solidFill>
                <a:srgbClr val="000000"/>
              </a:solidFill>
              <a:latin typeface="Comic Sans MS" pitchFamily="66" charset="0"/>
            </a:endParaRPr>
          </a:p>
        </p:txBody>
      </p:sp>
      <p:pic>
        <p:nvPicPr>
          <p:cNvPr id="45059" name="Picture 4"/>
          <p:cNvPicPr>
            <a:picLocks noChangeAspect="1" noChangeArrowheads="1"/>
          </p:cNvPicPr>
          <p:nvPr/>
        </p:nvPicPr>
        <p:blipFill>
          <a:blip r:embed="rId3"/>
          <a:srcRect/>
          <a:stretch>
            <a:fillRect/>
          </a:stretch>
        </p:blipFill>
        <p:spPr bwMode="auto">
          <a:xfrm>
            <a:off x="5441950" y="4859338"/>
            <a:ext cx="3168650" cy="1593850"/>
          </a:xfrm>
          <a:prstGeom prst="rect">
            <a:avLst/>
          </a:prstGeom>
          <a:noFill/>
          <a:ln w="9525">
            <a:noFill/>
            <a:miter lim="800000"/>
            <a:headEnd/>
            <a:tailEnd/>
          </a:ln>
        </p:spPr>
      </p:pic>
      <p:pic>
        <p:nvPicPr>
          <p:cNvPr id="45060" name="Picture 5" descr="ANd9GcR3isqTlFnKhGC19ai2A5U6zmb8PsnQtxgQgnDKIiuqvm3f4gfMiw"/>
          <p:cNvPicPr>
            <a:picLocks noChangeAspect="1" noChangeArrowheads="1"/>
          </p:cNvPicPr>
          <p:nvPr/>
        </p:nvPicPr>
        <p:blipFill>
          <a:blip r:embed="rId4"/>
          <a:srcRect/>
          <a:stretch>
            <a:fillRect/>
          </a:stretch>
        </p:blipFill>
        <p:spPr bwMode="auto">
          <a:xfrm>
            <a:off x="5940425" y="1989138"/>
            <a:ext cx="3024188" cy="2198687"/>
          </a:xfrm>
          <a:prstGeom prst="rect">
            <a:avLst/>
          </a:prstGeom>
          <a:noFill/>
          <a:ln w="9525">
            <a:noFill/>
            <a:miter lim="800000"/>
            <a:headEnd/>
            <a:tailEnd/>
          </a:ln>
        </p:spPr>
      </p:pic>
      <p:sp>
        <p:nvSpPr>
          <p:cNvPr id="45061" name="Text Box 6"/>
          <p:cNvSpPr txBox="1">
            <a:spLocks noChangeArrowheads="1"/>
          </p:cNvSpPr>
          <p:nvPr/>
        </p:nvSpPr>
        <p:spPr bwMode="auto">
          <a:xfrm>
            <a:off x="6948488" y="2852738"/>
            <a:ext cx="1008062" cy="274637"/>
          </a:xfrm>
          <a:prstGeom prst="rect">
            <a:avLst/>
          </a:prstGeom>
          <a:solidFill>
            <a:schemeClr val="bg1"/>
          </a:solidFill>
          <a:ln w="9525">
            <a:noFill/>
            <a:miter lim="800000"/>
            <a:headEnd/>
            <a:tailEnd/>
          </a:ln>
        </p:spPr>
        <p:txBody>
          <a:bodyPr>
            <a:spAutoFit/>
          </a:bodyPr>
          <a:lstStyle/>
          <a:p>
            <a:pPr>
              <a:spcBef>
                <a:spcPct val="50000"/>
              </a:spcBef>
              <a:buClr>
                <a:srgbClr val="000000"/>
              </a:buClr>
              <a:buFont typeface="Times New Roman" pitchFamily="18" charset="0"/>
              <a:buNone/>
            </a:pPr>
            <a:r>
              <a:rPr lang="pl-PL" altLang="pl-PL" sz="1200">
                <a:latin typeface="Comic Sans MS" pitchFamily="66" charset="0"/>
              </a:rPr>
              <a:t>przód</a:t>
            </a:r>
          </a:p>
        </p:txBody>
      </p:sp>
      <p:sp>
        <p:nvSpPr>
          <p:cNvPr id="45062" name="Text Box 7"/>
          <p:cNvSpPr txBox="1">
            <a:spLocks noChangeArrowheads="1"/>
          </p:cNvSpPr>
          <p:nvPr/>
        </p:nvSpPr>
        <p:spPr bwMode="auto">
          <a:xfrm>
            <a:off x="7092950" y="3933825"/>
            <a:ext cx="792163" cy="244475"/>
          </a:xfrm>
          <a:prstGeom prst="rect">
            <a:avLst/>
          </a:prstGeom>
          <a:solidFill>
            <a:schemeClr val="bg1"/>
          </a:solidFill>
          <a:ln w="9525">
            <a:noFill/>
            <a:miter lim="800000"/>
            <a:headEnd/>
            <a:tailEnd/>
          </a:ln>
        </p:spPr>
        <p:txBody>
          <a:bodyPr>
            <a:spAutoFit/>
          </a:bodyPr>
          <a:lstStyle/>
          <a:p>
            <a:pPr>
              <a:spcBef>
                <a:spcPct val="50000"/>
              </a:spcBef>
              <a:buClr>
                <a:srgbClr val="000000"/>
              </a:buClr>
              <a:buFont typeface="Times New Roman" pitchFamily="18" charset="0"/>
              <a:buNone/>
            </a:pPr>
            <a:r>
              <a:rPr lang="pl-PL" altLang="pl-PL" sz="1000">
                <a:latin typeface="Comic Sans MS" pitchFamily="66" charset="0"/>
              </a:rPr>
              <a:t>tył</a:t>
            </a:r>
          </a:p>
        </p:txBody>
      </p:sp>
      <p:sp>
        <p:nvSpPr>
          <p:cNvPr id="45063" name="Text Box 9"/>
          <p:cNvSpPr txBox="1">
            <a:spLocks noChangeArrowheads="1"/>
          </p:cNvSpPr>
          <p:nvPr/>
        </p:nvSpPr>
        <p:spPr bwMode="auto">
          <a:xfrm>
            <a:off x="3779838" y="6453188"/>
            <a:ext cx="5184775" cy="304800"/>
          </a:xfrm>
          <a:prstGeom prst="rect">
            <a:avLst/>
          </a:prstGeom>
          <a:noFill/>
          <a:ln w="9525">
            <a:noFill/>
            <a:miter lim="800000"/>
            <a:headEnd/>
            <a:tailEnd/>
          </a:ln>
        </p:spPr>
        <p:txBody>
          <a:bodyPr>
            <a:spAutoFit/>
          </a:bodyPr>
          <a:lstStyle/>
          <a:p>
            <a:pPr>
              <a:spcBef>
                <a:spcPct val="50000"/>
              </a:spcBef>
              <a:buClr>
                <a:srgbClr val="000000"/>
              </a:buClr>
              <a:buFont typeface="Times New Roman" pitchFamily="18" charset="0"/>
              <a:buNone/>
            </a:pPr>
            <a:r>
              <a:rPr lang="pl-PL" altLang="pl-PL" sz="1400">
                <a:solidFill>
                  <a:schemeClr val="bg1"/>
                </a:solidFill>
                <a:latin typeface="Comic Sans MS" pitchFamily="66" charset="0"/>
              </a:rPr>
              <a:t>http://</a:t>
            </a:r>
            <a:r>
              <a:rPr lang="pl-PL" altLang="pl-PL" sz="1400">
                <a:latin typeface="Comic Sans MS" pitchFamily="66" charset="0"/>
              </a:rPr>
              <a:t>www.rxlist.com/glucagen-drug/medication-guide.htm</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274638"/>
            <a:ext cx="8235950" cy="706437"/>
          </a:xfrm>
        </p:spPr>
        <p:txBody>
          <a:bodyPr lIns="90000" tIns="46800" rIns="90000" bIns="46800">
            <a:normAutofit/>
          </a:bodyPr>
          <a:lstStyle/>
          <a:p>
            <a:pPr defTabSz="449263" eaLnBrk="1" fontAlgn="auto" hangingPunct="1">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800" dirty="0">
                <a:solidFill>
                  <a:srgbClr val="FF0000"/>
                </a:solidFill>
              </a:rPr>
              <a:t>WYSIŁEK FIZYCZNY </a:t>
            </a:r>
            <a:r>
              <a:rPr lang="pl-PL" altLang="pl-PL" sz="2800" dirty="0"/>
              <a:t>a organizm diabetyka</a:t>
            </a:r>
          </a:p>
        </p:txBody>
      </p:sp>
      <p:sp>
        <p:nvSpPr>
          <p:cNvPr id="47106" name="Rectangle 3"/>
          <p:cNvSpPr>
            <a:spLocks noGrp="1" noChangeArrowheads="1"/>
          </p:cNvSpPr>
          <p:nvPr>
            <p:ph idx="1"/>
          </p:nvPr>
        </p:nvSpPr>
        <p:spPr>
          <a:xfrm>
            <a:off x="611188" y="2398713"/>
            <a:ext cx="7848600" cy="3368675"/>
          </a:xfrm>
        </p:spPr>
        <p:txBody>
          <a:bodyPr lIns="90000" tIns="46800" rIns="90000" bIns="46800"/>
          <a:lstStyle/>
          <a:p>
            <a:pPr marL="338138" indent="-338138" defTabSz="449263" eaLnBrk="1" hangingPunct="1">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000"/>
              <a:t>Długotrwały wysiłek powoduje mniejsze zapotrzebowanie na insulinę</a:t>
            </a:r>
          </a:p>
          <a:p>
            <a:pPr marL="738188" lvl="1" indent="-280988" defTabSz="449263" eaLnBrk="1" hangingPunct="1">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000"/>
              <a:t>ryzyko hipoglikemii </a:t>
            </a:r>
          </a:p>
          <a:p>
            <a:pPr marL="738188" lvl="1" indent="-280988" defTabSz="449263" eaLnBrk="1" hangingPunct="1">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000"/>
          </a:p>
          <a:p>
            <a:pPr marL="338138" indent="-338138" defTabSz="449263" eaLnBrk="1" hangingPunct="1">
              <a:buClr>
                <a:srgbClr val="3333CC"/>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000">
                <a:solidFill>
                  <a:srgbClr val="3333CC"/>
                </a:solidFill>
              </a:rPr>
              <a:t>Konieczny pomiar cukru przed w 	trakcie i po wysiłku</a:t>
            </a:r>
          </a:p>
          <a:p>
            <a:pPr marL="338138" indent="-338138" defTabSz="449263" eaLnBrk="1" hangingPunct="1">
              <a:buClr>
                <a:srgbClr val="3333CC"/>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000">
              <a:solidFill>
                <a:srgbClr val="3333CC"/>
              </a:solidFill>
            </a:endParaRPr>
          </a:p>
          <a:p>
            <a:pPr marL="338138" indent="-338138" defTabSz="449263" eaLnBrk="1" hangingPunct="1">
              <a:buClr>
                <a:srgbClr val="FF00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000">
                <a:solidFill>
                  <a:srgbClr val="FF0000"/>
                </a:solidFill>
              </a:rPr>
              <a:t>Dodatkowy posiłek – węglowodany</a:t>
            </a:r>
          </a:p>
          <a:p>
            <a:pPr marL="338138" indent="-338138" defTabSz="449263" eaLnBrk="1" hangingPunct="1">
              <a:buClr>
                <a:srgbClr val="FF00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000">
              <a:solidFill>
                <a:srgbClr val="FF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1"/>
          <p:cNvSpPr txBox="1">
            <a:spLocks noChangeArrowheads="1"/>
          </p:cNvSpPr>
          <p:nvPr/>
        </p:nvSpPr>
        <p:spPr bwMode="auto">
          <a:xfrm>
            <a:off x="455613" y="1628775"/>
            <a:ext cx="8234362" cy="4618038"/>
          </a:xfrm>
          <a:prstGeom prst="rect">
            <a:avLst/>
          </a:prstGeom>
          <a:noFill/>
          <a:ln w="9525">
            <a:noFill/>
            <a:miter lim="800000"/>
            <a:headEnd/>
            <a:tailEnd/>
          </a:ln>
        </p:spPr>
        <p:txBody>
          <a:bodyPr/>
          <a:lstStyle/>
          <a:p>
            <a:pPr marL="363538" indent="-282575" defTabSz="449263">
              <a:spcAft>
                <a:spcPts val="1250"/>
              </a:spcAft>
              <a:buClr>
                <a:srgbClr val="2A8DBA"/>
              </a:buClr>
              <a:buFont typeface="Wingdings" pitchFamily="2" charset="2"/>
              <a:buNone/>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a:solidFill>
                  <a:srgbClr val="000000"/>
                </a:solidFill>
                <a:cs typeface="Arial" charset="0"/>
              </a:rPr>
              <a:t>Mięśnie w trakcie pracy zużywają glukozę i insulinę</a:t>
            </a:r>
          </a:p>
          <a:p>
            <a:pPr marL="363538" indent="-282575" defTabSz="449263">
              <a:spcAft>
                <a:spcPts val="1250"/>
              </a:spcAft>
              <a:buClr>
                <a:srgbClr val="2A8DBA"/>
              </a:buClr>
              <a:buFont typeface="Wingdings" pitchFamily="2" charset="2"/>
              <a:buNone/>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endParaRPr lang="pl-PL" altLang="pl-PL" sz="2000">
              <a:solidFill>
                <a:srgbClr val="000000"/>
              </a:solidFill>
              <a:cs typeface="Arial" charset="0"/>
            </a:endParaRPr>
          </a:p>
          <a:p>
            <a:pPr marL="363538" indent="-282575" defTabSz="449263">
              <a:spcAft>
                <a:spcPts val="1250"/>
              </a:spcAft>
              <a:buClr>
                <a:srgbClr val="2A8DBA"/>
              </a:buClr>
              <a:buFont typeface="Wingdings" pitchFamily="2" charset="2"/>
              <a:buNone/>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a:solidFill>
                  <a:srgbClr val="000000"/>
                </a:solidFill>
                <a:cs typeface="Arial" charset="0"/>
              </a:rPr>
              <a:t>Glikemia </a:t>
            </a:r>
            <a:r>
              <a:rPr lang="pl-PL" altLang="pl-PL" sz="2000">
                <a:solidFill>
                  <a:srgbClr val="FF0000"/>
                </a:solidFill>
                <a:cs typeface="Arial" charset="0"/>
              </a:rPr>
              <a:t>powyżej 250 mg%</a:t>
            </a:r>
            <a:r>
              <a:rPr lang="pl-PL" altLang="pl-PL" sz="2000">
                <a:solidFill>
                  <a:srgbClr val="000000"/>
                </a:solidFill>
                <a:cs typeface="Arial" charset="0"/>
              </a:rPr>
              <a:t> oznacza niedobór insuliny w organizmie </a:t>
            </a:r>
            <a:r>
              <a:rPr lang="pl-PL" altLang="pl-PL" sz="2000">
                <a:solidFill>
                  <a:srgbClr val="CC0000"/>
                </a:solidFill>
                <a:ea typeface="Arial Unicode MS" pitchFamily="34" charset="-128"/>
                <a:cs typeface="Arial" charset="0"/>
              </a:rPr>
              <a:t>→</a:t>
            </a:r>
            <a:r>
              <a:rPr lang="pl-PL" altLang="pl-PL" sz="2000">
                <a:solidFill>
                  <a:srgbClr val="000000"/>
                </a:solidFill>
                <a:cs typeface="Arial" charset="0"/>
              </a:rPr>
              <a:t> konieczna dawka korekcyjna insuliny</a:t>
            </a:r>
          </a:p>
          <a:p>
            <a:pPr marL="363538" indent="-282575" defTabSz="449263">
              <a:spcAft>
                <a:spcPts val="1250"/>
              </a:spcAft>
              <a:buClr>
                <a:srgbClr val="2A8DBA"/>
              </a:buClr>
              <a:buFont typeface="Wingdings" pitchFamily="2" charset="2"/>
              <a:buNone/>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endParaRPr lang="pl-PL" altLang="pl-PL" sz="2000">
              <a:solidFill>
                <a:srgbClr val="000000"/>
              </a:solidFill>
              <a:cs typeface="Arial" charset="0"/>
            </a:endParaRPr>
          </a:p>
          <a:p>
            <a:pPr marL="363538" indent="-282575" defTabSz="449263">
              <a:spcAft>
                <a:spcPts val="1250"/>
              </a:spcAft>
              <a:buClr>
                <a:srgbClr val="2A8DBA"/>
              </a:buClr>
              <a:buFont typeface="Wingdings" pitchFamily="2" charset="2"/>
              <a:buNone/>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r>
              <a:rPr lang="pl-PL" altLang="pl-PL" sz="2000">
                <a:solidFill>
                  <a:srgbClr val="000000"/>
                </a:solidFill>
                <a:cs typeface="Arial" charset="0"/>
              </a:rPr>
              <a:t>Wysiłek fizyczny przy wysokich glikemiach (czyli bez insuliny) powoduje  zakwaszenie organizmu</a:t>
            </a:r>
          </a:p>
          <a:p>
            <a:pPr marL="363538" indent="-282575" defTabSz="449263">
              <a:spcAft>
                <a:spcPts val="1125"/>
              </a:spcAft>
              <a:tabLst>
                <a:tab pos="363538" algn="l"/>
                <a:tab pos="1277938" algn="l"/>
                <a:tab pos="2192338" algn="l"/>
                <a:tab pos="3106738" algn="l"/>
                <a:tab pos="4021138" algn="l"/>
                <a:tab pos="4935538" algn="l"/>
                <a:tab pos="5849938" algn="l"/>
                <a:tab pos="6764338" algn="l"/>
                <a:tab pos="7678738" algn="l"/>
                <a:tab pos="8593138" algn="l"/>
                <a:tab pos="9507538" algn="l"/>
                <a:tab pos="10421938" algn="l"/>
              </a:tabLst>
            </a:pPr>
            <a:endParaRPr lang="pl-PL" altLang="pl-PL" sz="2000">
              <a:solidFill>
                <a:srgbClr val="000000"/>
              </a:solidFill>
              <a:cs typeface="Arial" charset="0"/>
            </a:endParaRPr>
          </a:p>
        </p:txBody>
      </p:sp>
      <p:sp>
        <p:nvSpPr>
          <p:cNvPr id="44035" name="Rectangle 2"/>
          <p:cNvSpPr>
            <a:spLocks noChangeArrowheads="1"/>
          </p:cNvSpPr>
          <p:nvPr/>
        </p:nvSpPr>
        <p:spPr bwMode="auto">
          <a:xfrm>
            <a:off x="441325" y="63500"/>
            <a:ext cx="8248650" cy="927100"/>
          </a:xfrm>
          <a:prstGeom prst="rect">
            <a:avLst/>
          </a:prstGeom>
          <a:noFill/>
          <a:ln>
            <a:noFill/>
          </a:ln>
        </p:spPr>
        <p:txBody>
          <a:bodyPr lIns="0" tIns="0" rIns="0" bIns="0" anchor="ctr"/>
          <a:lstStyle/>
          <a:p>
            <a:pPr algn="ctr" defTabSz="449263" fontAlgn="auto">
              <a:lnSpc>
                <a:spcPct val="90000"/>
              </a:lnSpc>
              <a:spcBef>
                <a:spcPts val="0"/>
              </a:spcBef>
              <a:spcAft>
                <a:spcPts val="0"/>
              </a:spcAft>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br>
              <a:rPr lang="pl-PL" sz="2800" dirty="0">
                <a:solidFill>
                  <a:srgbClr val="2A8DBA"/>
                </a:solidFill>
                <a:latin typeface="Arial Unicode MS" pitchFamily="34" charset="-128"/>
              </a:rPr>
            </a:br>
            <a:r>
              <a:rPr lang="pl-PL" sz="3200" dirty="0">
                <a:latin typeface="+mj-lt"/>
              </a:rPr>
              <a:t>Insulina a wysiłek fizyczny</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42913" y="103188"/>
            <a:ext cx="8243887" cy="949325"/>
          </a:xfrm>
        </p:spPr>
        <p:txBody>
          <a:bodyPr/>
          <a:lstStyle/>
          <a:p>
            <a:pPr eaLnBrk="1" fontAlgn="auto" hangingPunct="1">
              <a:spcAft>
                <a:spcPts val="0"/>
              </a:spcAft>
              <a:defRPr/>
            </a:pPr>
            <a:r>
              <a:rPr lang="pl-PL" sz="2800" dirty="0"/>
              <a:t>Glikemia przed wysiłkiem</a:t>
            </a:r>
          </a:p>
        </p:txBody>
      </p:sp>
      <p:sp>
        <p:nvSpPr>
          <p:cNvPr id="51202" name="Rectangle 3"/>
          <p:cNvSpPr>
            <a:spLocks noGrp="1" noChangeArrowheads="1"/>
          </p:cNvSpPr>
          <p:nvPr>
            <p:ph type="body" sz="half" idx="1"/>
          </p:nvPr>
        </p:nvSpPr>
        <p:spPr>
          <a:xfrm>
            <a:off x="457200" y="1600200"/>
            <a:ext cx="8507413" cy="4495800"/>
          </a:xfrm>
        </p:spPr>
        <p:txBody>
          <a:bodyPr>
            <a:normAutofit fontScale="92500" lnSpcReduction="10000"/>
          </a:bodyPr>
          <a:lstStyle/>
          <a:p>
            <a:pPr eaLnBrk="1" hangingPunct="1">
              <a:lnSpc>
                <a:spcPct val="80000"/>
              </a:lnSpc>
            </a:pPr>
            <a:endParaRPr lang="pl-PL" altLang="pl-PL" sz="2000"/>
          </a:p>
          <a:p>
            <a:pPr eaLnBrk="1" hangingPunct="1">
              <a:lnSpc>
                <a:spcPct val="80000"/>
              </a:lnSpc>
            </a:pPr>
            <a:r>
              <a:rPr lang="pl-PL" altLang="pl-PL" sz="2000"/>
              <a:t>100 – 180 mg: optymalna</a:t>
            </a:r>
          </a:p>
          <a:p>
            <a:pPr eaLnBrk="1" hangingPunct="1">
              <a:lnSpc>
                <a:spcPct val="80000"/>
              </a:lnSpc>
            </a:pPr>
            <a:endParaRPr lang="pl-PL" altLang="pl-PL" sz="2000"/>
          </a:p>
          <a:p>
            <a:pPr eaLnBrk="1" hangingPunct="1">
              <a:lnSpc>
                <a:spcPct val="80000"/>
              </a:lnSpc>
            </a:pPr>
            <a:r>
              <a:rPr lang="pl-PL" altLang="pl-PL" sz="2000"/>
              <a:t>&lt;100 mg: większe ryzyko niedocukrzenia w czasie wysiłku</a:t>
            </a:r>
          </a:p>
          <a:p>
            <a:pPr eaLnBrk="1" hangingPunct="1">
              <a:lnSpc>
                <a:spcPct val="80000"/>
              </a:lnSpc>
            </a:pPr>
            <a:endParaRPr lang="pl-PL" altLang="pl-PL" sz="2000"/>
          </a:p>
          <a:p>
            <a:pPr eaLnBrk="1" hangingPunct="1">
              <a:lnSpc>
                <a:spcPct val="80000"/>
              </a:lnSpc>
            </a:pPr>
            <a:r>
              <a:rPr lang="pl-PL" altLang="pl-PL" sz="2000"/>
              <a:t>&gt;250-300 mg: oznaka niedoboru insuliny</a:t>
            </a:r>
          </a:p>
          <a:p>
            <a:pPr eaLnBrk="1" hangingPunct="1">
              <a:lnSpc>
                <a:spcPct val="80000"/>
              </a:lnSpc>
            </a:pPr>
            <a:endParaRPr lang="pl-PL" altLang="pl-PL" sz="2000"/>
          </a:p>
          <a:p>
            <a:pPr eaLnBrk="1" hangingPunct="1">
              <a:lnSpc>
                <a:spcPct val="80000"/>
              </a:lnSpc>
            </a:pPr>
            <a:r>
              <a:rPr lang="pl-PL" altLang="pl-PL" sz="2000"/>
              <a:t>180 – 250 (300) mg: przecukrzenie poposiłkowe lub zaczynający się niedobór insuliny</a:t>
            </a:r>
          </a:p>
          <a:p>
            <a:pPr eaLnBrk="1" hangingPunct="1">
              <a:lnSpc>
                <a:spcPct val="80000"/>
              </a:lnSpc>
            </a:pPr>
            <a:endParaRPr lang="pl-PL" altLang="pl-PL" sz="2000"/>
          </a:p>
          <a:p>
            <a:pPr eaLnBrk="1" hangingPunct="1">
              <a:lnSpc>
                <a:spcPct val="80000"/>
              </a:lnSpc>
            </a:pPr>
            <a:endParaRPr lang="pl-PL" altLang="pl-PL" sz="2000"/>
          </a:p>
          <a:p>
            <a:pPr eaLnBrk="1" hangingPunct="1">
              <a:lnSpc>
                <a:spcPct val="80000"/>
              </a:lnSpc>
            </a:pPr>
            <a:endParaRPr lang="pl-PL" altLang="pl-PL" sz="2000"/>
          </a:p>
          <a:p>
            <a:pPr eaLnBrk="1" hangingPunct="1">
              <a:lnSpc>
                <a:spcPct val="80000"/>
              </a:lnSpc>
            </a:pPr>
            <a:endParaRPr lang="pl-PL" altLang="pl-PL" sz="2000"/>
          </a:p>
          <a:p>
            <a:pPr eaLnBrk="1" hangingPunct="1">
              <a:lnSpc>
                <a:spcPct val="80000"/>
              </a:lnSpc>
            </a:pPr>
            <a:endParaRPr lang="pl-PL" altLang="pl-PL" sz="2000"/>
          </a:p>
          <a:p>
            <a:pPr eaLnBrk="1" hangingPunct="1">
              <a:lnSpc>
                <a:spcPct val="80000"/>
              </a:lnSpc>
            </a:pPr>
            <a:r>
              <a:rPr lang="pl-PL" altLang="pl-PL" sz="1000"/>
              <a:t>R. Hanas:Cukrzyca typu 1</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42913" y="103188"/>
            <a:ext cx="8243887" cy="949325"/>
          </a:xfrm>
        </p:spPr>
        <p:txBody>
          <a:bodyPr/>
          <a:lstStyle/>
          <a:p>
            <a:pPr eaLnBrk="1" fontAlgn="auto" hangingPunct="1">
              <a:spcAft>
                <a:spcPts val="0"/>
              </a:spcAft>
              <a:defRPr/>
            </a:pPr>
            <a:r>
              <a:rPr lang="pl-PL" sz="2800" dirty="0"/>
              <a:t>Wysiłek fizyczny</a:t>
            </a:r>
          </a:p>
        </p:txBody>
      </p:sp>
      <p:sp>
        <p:nvSpPr>
          <p:cNvPr id="18435" name="Rectangle 3"/>
          <p:cNvSpPr>
            <a:spLocks noGrp="1" noChangeArrowheads="1"/>
          </p:cNvSpPr>
          <p:nvPr>
            <p:ph type="body" sz="half" idx="1"/>
          </p:nvPr>
        </p:nvSpPr>
        <p:spPr>
          <a:xfrm>
            <a:off x="179388" y="1600200"/>
            <a:ext cx="8964612" cy="4495800"/>
          </a:xfrm>
        </p:spPr>
        <p:txBody>
          <a:bodyPr>
            <a:normAutofit fontScale="92500" lnSpcReduction="20000"/>
          </a:bodyPr>
          <a:lstStyle/>
          <a:p>
            <a:pPr marL="609600" indent="-609600" eaLnBrk="1" hangingPunct="1">
              <a:lnSpc>
                <a:spcPct val="80000"/>
              </a:lnSpc>
              <a:buFontTx/>
              <a:buAutoNum type="arabicPeriod"/>
            </a:pPr>
            <a:r>
              <a:rPr lang="pl-PL" altLang="pl-PL" sz="1600"/>
              <a:t>Oznaczyć glikemię przed wysiłkiem, w trakcie i po wysiłku</a:t>
            </a:r>
          </a:p>
          <a:p>
            <a:pPr marL="609600" indent="-609600" eaLnBrk="1" hangingPunct="1">
              <a:lnSpc>
                <a:spcPct val="80000"/>
              </a:lnSpc>
              <a:buFontTx/>
              <a:buAutoNum type="arabicPeriod"/>
            </a:pPr>
            <a:endParaRPr lang="pl-PL" altLang="pl-PL" sz="1600"/>
          </a:p>
          <a:p>
            <a:pPr marL="609600" indent="-609600" eaLnBrk="1" hangingPunct="1">
              <a:lnSpc>
                <a:spcPct val="80000"/>
              </a:lnSpc>
              <a:buFontTx/>
              <a:buAutoNum type="arabicPeriod"/>
            </a:pPr>
            <a:r>
              <a:rPr lang="pl-PL" altLang="pl-PL" sz="1600"/>
              <a:t>Przed planowanym wysiłkiem zmniejszyć dawkę insuliny posiłkowej o 30-50%</a:t>
            </a:r>
          </a:p>
          <a:p>
            <a:pPr marL="609600" indent="-609600" eaLnBrk="1" hangingPunct="1">
              <a:lnSpc>
                <a:spcPct val="80000"/>
              </a:lnSpc>
              <a:buFontTx/>
              <a:buAutoNum type="arabicPeriod"/>
            </a:pPr>
            <a:endParaRPr lang="pl-PL" altLang="pl-PL" sz="1600"/>
          </a:p>
          <a:p>
            <a:pPr marL="609600" indent="-609600" eaLnBrk="1" hangingPunct="1">
              <a:lnSpc>
                <a:spcPct val="80000"/>
              </a:lnSpc>
              <a:buFontTx/>
              <a:buAutoNum type="arabicPeriod"/>
            </a:pPr>
            <a:r>
              <a:rPr lang="pl-PL" altLang="pl-PL" sz="1600"/>
              <a:t>Można odłączyć pompę insulinową na czas wysiłku (do 2 godzin), a do posiłku podać zwykłą dawkę insuliny</a:t>
            </a:r>
          </a:p>
          <a:p>
            <a:pPr marL="609600" indent="-609600" eaLnBrk="1" hangingPunct="1">
              <a:lnSpc>
                <a:spcPct val="80000"/>
              </a:lnSpc>
              <a:buFontTx/>
              <a:buAutoNum type="arabicPeriod"/>
            </a:pPr>
            <a:endParaRPr lang="pl-PL" altLang="pl-PL" sz="1600"/>
          </a:p>
          <a:p>
            <a:pPr marL="609600" indent="-609600" eaLnBrk="1" hangingPunct="1">
              <a:lnSpc>
                <a:spcPct val="80000"/>
              </a:lnSpc>
              <a:buFontTx/>
              <a:buAutoNum type="arabicPeriod"/>
            </a:pPr>
            <a:r>
              <a:rPr lang="pl-PL" altLang="pl-PL" sz="1600"/>
              <a:t>Przed nieplanowanym wysiłkiem spożyć dodatkową porcję cukrów prostych ok. 20g/30min</a:t>
            </a:r>
          </a:p>
          <a:p>
            <a:pPr marL="609600" indent="-609600" eaLnBrk="1" hangingPunct="1">
              <a:lnSpc>
                <a:spcPct val="80000"/>
              </a:lnSpc>
              <a:buFontTx/>
              <a:buAutoNum type="arabicPeriod"/>
            </a:pPr>
            <a:endParaRPr lang="pl-PL" altLang="pl-PL" sz="1600"/>
          </a:p>
          <a:p>
            <a:pPr marL="609600" indent="-609600" eaLnBrk="1" hangingPunct="1">
              <a:lnSpc>
                <a:spcPct val="80000"/>
              </a:lnSpc>
              <a:buFontTx/>
              <a:buAutoNum type="arabicPeriod"/>
            </a:pPr>
            <a:r>
              <a:rPr lang="pl-PL" altLang="pl-PL" sz="1600"/>
              <a:t>Na każde 30 minut ćwiczeń potrzeba dodatkowo 10-20 gram cukrów prostych</a:t>
            </a:r>
          </a:p>
          <a:p>
            <a:pPr marL="609600" indent="-609600" eaLnBrk="1" hangingPunct="1">
              <a:lnSpc>
                <a:spcPct val="80000"/>
              </a:lnSpc>
              <a:buFontTx/>
              <a:buAutoNum type="arabicPeriod"/>
            </a:pPr>
            <a:endParaRPr lang="pl-PL" altLang="pl-PL" sz="1600"/>
          </a:p>
          <a:p>
            <a:pPr marL="609600" indent="-609600" eaLnBrk="1" hangingPunct="1">
              <a:lnSpc>
                <a:spcPct val="80000"/>
              </a:lnSpc>
              <a:buFontTx/>
              <a:buAutoNum type="arabicPeriod"/>
            </a:pPr>
            <a:r>
              <a:rPr lang="pl-PL" altLang="pl-PL" sz="1600"/>
              <a:t>Unikać wstrzykiwania w kończynę, która będzie pracować</a:t>
            </a:r>
          </a:p>
          <a:p>
            <a:pPr marL="609600" indent="-609600" eaLnBrk="1" hangingPunct="1">
              <a:lnSpc>
                <a:spcPct val="80000"/>
              </a:lnSpc>
              <a:buFontTx/>
              <a:buNone/>
            </a:pPr>
            <a:endParaRPr lang="pl-PL" altLang="pl-PL" sz="1600"/>
          </a:p>
          <a:p>
            <a:pPr marL="609600" indent="-609600" eaLnBrk="1" hangingPunct="1">
              <a:lnSpc>
                <a:spcPct val="80000"/>
              </a:lnSpc>
              <a:buFontTx/>
              <a:buNone/>
            </a:pPr>
            <a:endParaRPr lang="pl-PL" altLang="pl-PL" sz="1600"/>
          </a:p>
          <a:p>
            <a:pPr marL="609600" indent="-609600" eaLnBrk="1" hangingPunct="1">
              <a:lnSpc>
                <a:spcPct val="80000"/>
              </a:lnSpc>
              <a:buFontTx/>
              <a:buNone/>
            </a:pPr>
            <a:endParaRPr lang="pl-PL" altLang="pl-PL" sz="1600"/>
          </a:p>
          <a:p>
            <a:pPr marL="609600" indent="-609600" eaLnBrk="1" hangingPunct="1">
              <a:lnSpc>
                <a:spcPct val="80000"/>
              </a:lnSpc>
              <a:buFontTx/>
              <a:buNone/>
            </a:pPr>
            <a:endParaRPr lang="pl-PL" altLang="pl-PL" sz="1600"/>
          </a:p>
          <a:p>
            <a:pPr marL="609600" indent="-609600" eaLnBrk="1" hangingPunct="1">
              <a:lnSpc>
                <a:spcPct val="80000"/>
              </a:lnSpc>
              <a:buFontTx/>
              <a:buNone/>
            </a:pPr>
            <a:endParaRPr lang="pl-PL" altLang="pl-PL" sz="1600"/>
          </a:p>
          <a:p>
            <a:pPr marL="609600" indent="-609600" eaLnBrk="1" hangingPunct="1">
              <a:lnSpc>
                <a:spcPct val="80000"/>
              </a:lnSpc>
              <a:buFontTx/>
              <a:buNone/>
            </a:pPr>
            <a:r>
              <a:rPr lang="pl-PL" altLang="pl-PL" sz="600"/>
              <a:t>Zalecenia PTD 2016</a:t>
            </a:r>
          </a:p>
          <a:p>
            <a:pPr marL="609600" indent="-609600" eaLnBrk="1" hangingPunct="1">
              <a:lnSpc>
                <a:spcPct val="80000"/>
              </a:lnSpc>
              <a:buFontTx/>
              <a:buNone/>
            </a:pPr>
            <a:r>
              <a:rPr lang="pl-PL" altLang="pl-PL" sz="600"/>
              <a:t>R.Hanas: Cukrzyca typu 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 calcmode="lin" valueType="num">
                                      <p:cBhvr additive="base">
                                        <p:cTn id="13"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anim calcmode="lin" valueType="num">
                                      <p:cBhvr additive="base">
                                        <p:cTn id="19"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8435">
                                            <p:txEl>
                                              <p:pRg st="6" end="6"/>
                                            </p:txEl>
                                          </p:spTgt>
                                        </p:tgtEl>
                                        <p:attrNameLst>
                                          <p:attrName>style.visibility</p:attrName>
                                        </p:attrNameLst>
                                      </p:cBhvr>
                                      <p:to>
                                        <p:strVal val="visible"/>
                                      </p:to>
                                    </p:set>
                                    <p:anim calcmode="lin" valueType="num">
                                      <p:cBhvr additive="base">
                                        <p:cTn id="25"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8435">
                                            <p:txEl>
                                              <p:pRg st="8" end="8"/>
                                            </p:txEl>
                                          </p:spTgt>
                                        </p:tgtEl>
                                        <p:attrNameLst>
                                          <p:attrName>style.visibility</p:attrName>
                                        </p:attrNameLst>
                                      </p:cBhvr>
                                      <p:to>
                                        <p:strVal val="visible"/>
                                      </p:to>
                                    </p:set>
                                    <p:anim calcmode="lin" valueType="num">
                                      <p:cBhvr additive="base">
                                        <p:cTn id="31" dur="500" fill="hold"/>
                                        <p:tgtEl>
                                          <p:spTgt spid="18435">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8435">
                                            <p:txEl>
                                              <p:pRg st="10" end="10"/>
                                            </p:txEl>
                                          </p:spTgt>
                                        </p:tgtEl>
                                        <p:attrNameLst>
                                          <p:attrName>style.visibility</p:attrName>
                                        </p:attrNameLst>
                                      </p:cBhvr>
                                      <p:to>
                                        <p:strVal val="visible"/>
                                      </p:to>
                                    </p:set>
                                    <p:anim calcmode="lin" valueType="num">
                                      <p:cBhvr additive="base">
                                        <p:cTn id="37" dur="500" fill="hold"/>
                                        <p:tgtEl>
                                          <p:spTgt spid="18435">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3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42913" y="103188"/>
            <a:ext cx="8243887" cy="1093787"/>
          </a:xfrm>
        </p:spPr>
        <p:txBody>
          <a:bodyPr/>
          <a:lstStyle/>
          <a:p>
            <a:pPr eaLnBrk="1" fontAlgn="auto" hangingPunct="1">
              <a:spcAft>
                <a:spcPts val="0"/>
              </a:spcAft>
              <a:defRPr/>
            </a:pPr>
            <a:r>
              <a:rPr lang="pl-PL" sz="2800"/>
              <a:t>Wycieczka całodniowa – co wziąć ze sobą</a:t>
            </a:r>
          </a:p>
        </p:txBody>
      </p:sp>
      <p:sp>
        <p:nvSpPr>
          <p:cNvPr id="22531" name="Rectangle 3"/>
          <p:cNvSpPr>
            <a:spLocks noGrp="1" noChangeArrowheads="1"/>
          </p:cNvSpPr>
          <p:nvPr>
            <p:ph type="body" sz="half" idx="1"/>
          </p:nvPr>
        </p:nvSpPr>
        <p:spPr>
          <a:xfrm>
            <a:off x="468313" y="1628775"/>
            <a:ext cx="5183187" cy="4456113"/>
          </a:xfrm>
        </p:spPr>
        <p:txBody>
          <a:bodyPr>
            <a:normAutofit/>
          </a:bodyPr>
          <a:lstStyle/>
          <a:p>
            <a:pPr eaLnBrk="1" hangingPunct="1"/>
            <a:r>
              <a:rPr lang="pl-PL" altLang="pl-PL" sz="2000"/>
              <a:t>Glukometr i paski</a:t>
            </a:r>
          </a:p>
          <a:p>
            <a:pPr eaLnBrk="1" hangingPunct="1"/>
            <a:endParaRPr lang="pl-PL" altLang="pl-PL" sz="2000"/>
          </a:p>
          <a:p>
            <a:pPr eaLnBrk="1" hangingPunct="1"/>
            <a:r>
              <a:rPr lang="pl-PL" altLang="pl-PL" sz="2000"/>
              <a:t>Pen z insuliną krótkodziałającą </a:t>
            </a:r>
          </a:p>
          <a:p>
            <a:pPr eaLnBrk="1" hangingPunct="1"/>
            <a:endParaRPr lang="pl-PL" altLang="pl-PL" sz="2000"/>
          </a:p>
          <a:p>
            <a:pPr eaLnBrk="1" hangingPunct="1"/>
            <a:r>
              <a:rPr lang="pl-PL" altLang="pl-PL" sz="2000"/>
              <a:t>Glukozę, owoc, sok, kanapki</a:t>
            </a:r>
          </a:p>
          <a:p>
            <a:pPr eaLnBrk="1" hangingPunct="1"/>
            <a:endParaRPr lang="pl-PL" altLang="pl-PL" sz="2000"/>
          </a:p>
          <a:p>
            <a:pPr eaLnBrk="1" hangingPunct="1"/>
            <a:r>
              <a:rPr lang="pl-PL" altLang="pl-PL" sz="2000"/>
              <a:t>Wodę</a:t>
            </a:r>
          </a:p>
          <a:p>
            <a:pPr eaLnBrk="1" hangingPunct="1"/>
            <a:endParaRPr lang="pl-PL" altLang="pl-PL" sz="2000"/>
          </a:p>
          <a:p>
            <a:pPr eaLnBrk="1" hangingPunct="1"/>
            <a:r>
              <a:rPr lang="pl-PL" altLang="pl-PL" sz="2000"/>
              <a:t>Glukagon</a:t>
            </a:r>
          </a:p>
          <a:p>
            <a:pPr eaLnBrk="1" hangingPunct="1"/>
            <a:endParaRPr lang="pl-PL" altLang="pl-PL" sz="2000"/>
          </a:p>
          <a:p>
            <a:pPr eaLnBrk="1" hangingPunct="1"/>
            <a:r>
              <a:rPr lang="pl-PL" altLang="pl-PL" sz="2000"/>
              <a:t>Telefon do rodziców</a:t>
            </a:r>
          </a:p>
          <a:p>
            <a:pPr eaLnBrk="1" hangingPunct="1"/>
            <a:endParaRPr lang="pl-PL" altLang="pl-PL"/>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2531">
                                            <p:txEl>
                                              <p:pRg st="2" end="2"/>
                                            </p:txEl>
                                          </p:spTgt>
                                        </p:tgtEl>
                                        <p:attrNameLst>
                                          <p:attrName>style.visibility</p:attrName>
                                        </p:attrNameLst>
                                      </p:cBhvr>
                                      <p:to>
                                        <p:strVal val="visible"/>
                                      </p:to>
                                    </p:set>
                                    <p:anim calcmode="lin" valueType="num">
                                      <p:cBhvr additive="base">
                                        <p:cTn id="13"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anim calcmode="lin" valueType="num">
                                      <p:cBhvr additive="base">
                                        <p:cTn id="19"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2531">
                                            <p:txEl>
                                              <p:pRg st="6" end="6"/>
                                            </p:txEl>
                                          </p:spTgt>
                                        </p:tgtEl>
                                        <p:attrNameLst>
                                          <p:attrName>style.visibility</p:attrName>
                                        </p:attrNameLst>
                                      </p:cBhvr>
                                      <p:to>
                                        <p:strVal val="visible"/>
                                      </p:to>
                                    </p:set>
                                    <p:anim calcmode="lin" valueType="num">
                                      <p:cBhvr additive="base">
                                        <p:cTn id="25" dur="5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2531">
                                            <p:txEl>
                                              <p:pRg st="8" end="8"/>
                                            </p:txEl>
                                          </p:spTgt>
                                        </p:tgtEl>
                                        <p:attrNameLst>
                                          <p:attrName>style.visibility</p:attrName>
                                        </p:attrNameLst>
                                      </p:cBhvr>
                                      <p:to>
                                        <p:strVal val="visible"/>
                                      </p:to>
                                    </p:set>
                                    <p:anim calcmode="lin" valueType="num">
                                      <p:cBhvr additive="base">
                                        <p:cTn id="31" dur="500" fill="hold"/>
                                        <p:tgtEl>
                                          <p:spTgt spid="22531">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3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2531">
                                            <p:txEl>
                                              <p:pRg st="10" end="10"/>
                                            </p:txEl>
                                          </p:spTgt>
                                        </p:tgtEl>
                                        <p:attrNameLst>
                                          <p:attrName>style.visibility</p:attrName>
                                        </p:attrNameLst>
                                      </p:cBhvr>
                                      <p:to>
                                        <p:strVal val="visible"/>
                                      </p:to>
                                    </p:set>
                                    <p:anim calcmode="lin" valueType="num">
                                      <p:cBhvr additive="base">
                                        <p:cTn id="37" dur="500" fill="hold"/>
                                        <p:tgtEl>
                                          <p:spTgt spid="22531">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253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0825" y="103188"/>
            <a:ext cx="8713788" cy="1238250"/>
          </a:xfrm>
        </p:spPr>
        <p:txBody>
          <a:bodyPr/>
          <a:lstStyle/>
          <a:p>
            <a:pPr eaLnBrk="1" fontAlgn="auto" hangingPunct="1">
              <a:spcAft>
                <a:spcPts val="0"/>
              </a:spcAft>
              <a:defRPr/>
            </a:pPr>
            <a:r>
              <a:rPr lang="pl-PL" sz="2800" dirty="0"/>
              <a:t>Wycieczka całodniowa – jak przygotować dziecko</a:t>
            </a:r>
          </a:p>
        </p:txBody>
      </p:sp>
      <p:sp>
        <p:nvSpPr>
          <p:cNvPr id="23555" name="Rectangle 3"/>
          <p:cNvSpPr>
            <a:spLocks noGrp="1" noChangeArrowheads="1"/>
          </p:cNvSpPr>
          <p:nvPr>
            <p:ph type="body" sz="half" idx="1"/>
          </p:nvPr>
        </p:nvSpPr>
        <p:spPr>
          <a:xfrm>
            <a:off x="457200" y="2133600"/>
            <a:ext cx="8218488" cy="3922713"/>
          </a:xfrm>
        </p:spPr>
        <p:txBody>
          <a:bodyPr/>
          <a:lstStyle/>
          <a:p>
            <a:pPr eaLnBrk="1" hangingPunct="1"/>
            <a:r>
              <a:rPr lang="pl-PL" altLang="pl-PL" sz="2000"/>
              <a:t>Obniżyć bazę (tymczasowa zmiana bazy ok. 50%)</a:t>
            </a:r>
          </a:p>
          <a:p>
            <a:pPr eaLnBrk="1" hangingPunct="1"/>
            <a:endParaRPr lang="pl-PL" altLang="pl-PL" sz="2000"/>
          </a:p>
          <a:p>
            <a:pPr eaLnBrk="1" hangingPunct="1"/>
            <a:r>
              <a:rPr lang="pl-PL" altLang="pl-PL" sz="2000"/>
              <a:t>Zmniejszać dawki insuliny posiłkowej o ok. 30-50% lub</a:t>
            </a:r>
          </a:p>
          <a:p>
            <a:pPr eaLnBrk="1" hangingPunct="1"/>
            <a:endParaRPr lang="pl-PL" altLang="pl-PL" sz="2000"/>
          </a:p>
          <a:p>
            <a:pPr eaLnBrk="1" hangingPunct="1"/>
            <a:r>
              <a:rPr lang="pl-PL" altLang="pl-PL" sz="2000"/>
              <a:t>Dostarczać dodatkowo ok. 20g węglowodanów co 30minut </a:t>
            </a:r>
          </a:p>
          <a:p>
            <a:pPr eaLnBrk="1" hangingPunct="1"/>
            <a:endParaRPr lang="pl-PL" altLang="pl-PL" sz="2000"/>
          </a:p>
          <a:p>
            <a:pPr eaLnBrk="1" hangingPunct="1"/>
            <a:r>
              <a:rPr lang="pl-PL" altLang="pl-PL" sz="2000"/>
              <a:t>Pamiętać o nawadnianiu</a:t>
            </a:r>
          </a:p>
          <a:p>
            <a:pPr eaLnBrk="1" hangingPunct="1"/>
            <a:endParaRPr lang="pl-PL" altLang="pl-PL" sz="2000"/>
          </a:p>
          <a:p>
            <a:pPr eaLnBrk="1" hangingPunct="1"/>
            <a:r>
              <a:rPr lang="pl-PL" altLang="pl-PL" sz="2000"/>
              <a:t>Regularnie mierzyć cukier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anim calcmode="lin" valueType="num">
                                      <p:cBhvr additive="base">
                                        <p:cTn id="13"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anim calcmode="lin" valueType="num">
                                      <p:cBhvr additive="base">
                                        <p:cTn id="19"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3555">
                                            <p:txEl>
                                              <p:pRg st="6" end="6"/>
                                            </p:txEl>
                                          </p:spTgt>
                                        </p:tgtEl>
                                        <p:attrNameLst>
                                          <p:attrName>style.visibility</p:attrName>
                                        </p:attrNameLst>
                                      </p:cBhvr>
                                      <p:to>
                                        <p:strVal val="visible"/>
                                      </p:to>
                                    </p:set>
                                    <p:anim calcmode="lin" valueType="num">
                                      <p:cBhvr additive="base">
                                        <p:cTn id="25" dur="5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3555">
                                            <p:txEl>
                                              <p:pRg st="8" end="8"/>
                                            </p:txEl>
                                          </p:spTgt>
                                        </p:tgtEl>
                                        <p:attrNameLst>
                                          <p:attrName>style.visibility</p:attrName>
                                        </p:attrNameLst>
                                      </p:cBhvr>
                                      <p:to>
                                        <p:strVal val="visible"/>
                                      </p:to>
                                    </p:set>
                                    <p:anim calcmode="lin" valueType="num">
                                      <p:cBhvr additive="base">
                                        <p:cTn id="31" dur="500" fill="hold"/>
                                        <p:tgtEl>
                                          <p:spTgt spid="23555">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ytuł 1"/>
          <p:cNvSpPr>
            <a:spLocks noGrp="1"/>
          </p:cNvSpPr>
          <p:nvPr>
            <p:ph type="title"/>
          </p:nvPr>
        </p:nvSpPr>
        <p:spPr>
          <a:xfrm>
            <a:off x="827088" y="188913"/>
            <a:ext cx="7993062" cy="985837"/>
          </a:xfrm>
        </p:spPr>
        <p:txBody>
          <a:bodyPr>
            <a:normAutofit/>
          </a:bodyPr>
          <a:lstStyle/>
          <a:p>
            <a:pPr eaLnBrk="1" fontAlgn="auto" hangingPunct="1">
              <a:spcAft>
                <a:spcPts val="0"/>
              </a:spcAft>
              <a:defRPr/>
            </a:pPr>
            <a:r>
              <a:rPr lang="pl-PL" altLang="pl-PL" sz="3200" dirty="0"/>
              <a:t>Funkcjonowanie dziecka w szkole i na świetlicy</a:t>
            </a:r>
          </a:p>
        </p:txBody>
      </p:sp>
      <p:sp>
        <p:nvSpPr>
          <p:cNvPr id="3" name="Symbol zastępczy zawartości 2"/>
          <p:cNvSpPr>
            <a:spLocks noGrp="1"/>
          </p:cNvSpPr>
          <p:nvPr>
            <p:ph idx="1"/>
          </p:nvPr>
        </p:nvSpPr>
        <p:spPr>
          <a:xfrm>
            <a:off x="539750" y="1700213"/>
            <a:ext cx="8375650" cy="4246562"/>
          </a:xfrm>
        </p:spPr>
        <p:txBody>
          <a:bodyPr>
            <a:normAutofit/>
          </a:bodyPr>
          <a:lstStyle/>
          <a:p>
            <a:pPr marL="365760" indent="-256032" eaLnBrk="1" fontAlgn="auto" hangingPunct="1">
              <a:spcAft>
                <a:spcPts val="0"/>
              </a:spcAft>
              <a:buFont typeface="Wingdings 3"/>
              <a:buChar char=""/>
              <a:defRPr/>
            </a:pPr>
            <a:r>
              <a:rPr lang="pl-PL" dirty="0">
                <a:solidFill>
                  <a:srgbClr val="FF0000"/>
                </a:solidFill>
              </a:rPr>
              <a:t>Jest takie jak każde inne dziecko</a:t>
            </a:r>
          </a:p>
          <a:p>
            <a:pPr marL="0" indent="0" eaLnBrk="1" fontAlgn="auto" hangingPunct="1">
              <a:spcAft>
                <a:spcPts val="0"/>
              </a:spcAft>
              <a:buFontTx/>
              <a:buNone/>
              <a:defRPr/>
            </a:pPr>
            <a:r>
              <a:rPr lang="pl-PL" dirty="0"/>
              <a:t>     </a:t>
            </a:r>
            <a:r>
              <a:rPr lang="pl-PL" dirty="0">
                <a:solidFill>
                  <a:schemeClr val="tx2"/>
                </a:solidFill>
              </a:rPr>
              <a:t>ALE….</a:t>
            </a:r>
          </a:p>
          <a:p>
            <a:pPr marL="365760" indent="-256032" eaLnBrk="1" fontAlgn="auto" hangingPunct="1">
              <a:spcAft>
                <a:spcPts val="0"/>
              </a:spcAft>
              <a:buFont typeface="Wingdings 3"/>
              <a:buChar char=""/>
              <a:defRPr/>
            </a:pPr>
            <a:r>
              <a:rPr lang="pl-PL" sz="2000" dirty="0"/>
              <a:t>Czasem może zachowywać się nieadekwatnie do sytuacji (hipoglikemia)</a:t>
            </a:r>
          </a:p>
          <a:p>
            <a:pPr marL="365760" indent="-256032" eaLnBrk="1" fontAlgn="auto" hangingPunct="1">
              <a:spcAft>
                <a:spcPts val="0"/>
              </a:spcAft>
              <a:buFont typeface="Wingdings 3"/>
              <a:buChar char=""/>
              <a:defRPr/>
            </a:pPr>
            <a:endParaRPr lang="pl-PL" sz="2000" dirty="0"/>
          </a:p>
          <a:p>
            <a:pPr marL="365760" indent="-256032" eaLnBrk="1" fontAlgn="auto" hangingPunct="1">
              <a:spcAft>
                <a:spcPts val="0"/>
              </a:spcAft>
              <a:buFont typeface="Wingdings 3"/>
              <a:buChar char=""/>
              <a:defRPr/>
            </a:pPr>
            <a:r>
              <a:rPr lang="pl-PL" sz="2000" dirty="0"/>
              <a:t>Może częściej zgłaszać potrzebę wyjścia do toalety (hiperglikemia)</a:t>
            </a:r>
          </a:p>
          <a:p>
            <a:pPr marL="365760" indent="-256032" eaLnBrk="1" fontAlgn="auto" hangingPunct="1">
              <a:spcAft>
                <a:spcPts val="0"/>
              </a:spcAft>
              <a:buFont typeface="Wingdings 3"/>
              <a:buChar char=""/>
              <a:defRPr/>
            </a:pPr>
            <a:endParaRPr lang="pl-PL" sz="2000" dirty="0"/>
          </a:p>
          <a:p>
            <a:pPr marL="365760" indent="-256032" eaLnBrk="1" fontAlgn="auto" hangingPunct="1">
              <a:spcAft>
                <a:spcPts val="0"/>
              </a:spcAft>
              <a:buFont typeface="Wingdings 3"/>
              <a:buChar char=""/>
              <a:defRPr/>
            </a:pPr>
            <a:r>
              <a:rPr lang="pl-PL" sz="2000" dirty="0"/>
              <a:t>Bawiąc się zapomina, że ma cukrzycę (odczuwanie hipoglikemii, podjadanie, pomiary glikemii, wyrwanie wkłucia)</a:t>
            </a:r>
          </a:p>
          <a:p>
            <a:pPr marL="365760" indent="-256032" eaLnBrk="1" fontAlgn="auto" hangingPunct="1">
              <a:spcAft>
                <a:spcPts val="0"/>
              </a:spcAft>
              <a:buFont typeface="Wingdings 3"/>
              <a:buChar char=""/>
              <a:defRPr/>
            </a:pPr>
            <a:endParaRPr lang="pl-PL" dirty="0"/>
          </a:p>
        </p:txBody>
      </p:sp>
      <p:sp>
        <p:nvSpPr>
          <p:cNvPr id="56323" name="Symbol zastępczy numeru slajdu 3"/>
          <p:cNvSpPr>
            <a:spLocks noGrp="1"/>
          </p:cNvSpPr>
          <p:nvPr>
            <p:ph type="sldNum" sz="quarter" idx="12"/>
          </p:nvPr>
        </p:nvSpPr>
        <p:spPr bwMode="auto">
          <a:xfrm>
            <a:off x="457200" y="6243638"/>
            <a:ext cx="2133600" cy="457200"/>
          </a:xfrm>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defRPr/>
            </a:pPr>
            <a:fld id="{21D8DBF9-5DE4-4762-956A-1403432DC041}" type="slidenum">
              <a:rPr lang="en-US" altLang="pl-PL" sz="1100"/>
              <a:pPr algn="l" fontAlgn="base">
                <a:spcBef>
                  <a:spcPct val="0"/>
                </a:spcBef>
                <a:spcAft>
                  <a:spcPct val="0"/>
                </a:spcAft>
                <a:defRPr/>
              </a:pPr>
              <a:t>27</a:t>
            </a:fld>
            <a:endParaRPr lang="en-US" altLang="pl-PL" sz="11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388" y="103188"/>
            <a:ext cx="8856662" cy="949325"/>
          </a:xfrm>
        </p:spPr>
        <p:txBody>
          <a:bodyPr/>
          <a:lstStyle/>
          <a:p>
            <a:pPr eaLnBrk="1" fontAlgn="auto" hangingPunct="1">
              <a:spcAft>
                <a:spcPts val="0"/>
              </a:spcAft>
              <a:defRPr/>
            </a:pPr>
            <a:r>
              <a:rPr lang="pl-PL" sz="3600" dirty="0"/>
              <a:t>Wspieranie dziecka z cukrzycą</a:t>
            </a:r>
          </a:p>
        </p:txBody>
      </p:sp>
      <p:sp>
        <p:nvSpPr>
          <p:cNvPr id="57346" name="Symbol zastępczy zawartości 2"/>
          <p:cNvSpPr>
            <a:spLocks noGrp="1"/>
          </p:cNvSpPr>
          <p:nvPr>
            <p:ph idx="1"/>
          </p:nvPr>
        </p:nvSpPr>
        <p:spPr>
          <a:xfrm>
            <a:off x="107950" y="1773238"/>
            <a:ext cx="9036050" cy="4392612"/>
          </a:xfrm>
        </p:spPr>
        <p:txBody>
          <a:bodyPr>
            <a:normAutofit/>
          </a:bodyPr>
          <a:lstStyle/>
          <a:p>
            <a:pPr lvl="1" eaLnBrk="1" hangingPunct="1"/>
            <a:r>
              <a:rPr lang="pl-PL" altLang="pl-PL" sz="2000"/>
              <a:t>Zapewnienie miejsca do pomiaru cukru, podania insuliny</a:t>
            </a:r>
          </a:p>
          <a:p>
            <a:pPr lvl="1" eaLnBrk="1" hangingPunct="1"/>
            <a:endParaRPr lang="pl-PL" altLang="pl-PL" sz="2000"/>
          </a:p>
          <a:p>
            <a:pPr lvl="1" eaLnBrk="1" hangingPunct="1"/>
            <a:r>
              <a:rPr lang="pl-PL" altLang="pl-PL" sz="2000"/>
              <a:t>mierzenie cukru (odczytanie pomiaru)</a:t>
            </a:r>
          </a:p>
          <a:p>
            <a:pPr lvl="1" eaLnBrk="1" hangingPunct="1"/>
            <a:endParaRPr lang="pl-PL" altLang="pl-PL" sz="2000"/>
          </a:p>
          <a:p>
            <a:pPr lvl="1" eaLnBrk="1" hangingPunct="1"/>
            <a:r>
              <a:rPr lang="pl-PL" altLang="pl-PL" sz="2000"/>
              <a:t>podanie insuliny (pod nadzorem)</a:t>
            </a:r>
          </a:p>
          <a:p>
            <a:pPr lvl="1" eaLnBrk="1" hangingPunct="1"/>
            <a:endParaRPr lang="pl-PL" altLang="pl-PL" sz="2000"/>
          </a:p>
          <a:p>
            <a:pPr lvl="1" eaLnBrk="1" hangingPunct="1"/>
            <a:r>
              <a:rPr lang="pl-PL" altLang="pl-PL" sz="2000"/>
              <a:t>dopilnowanie, aby dziecko zjadło posiłek</a:t>
            </a:r>
          </a:p>
          <a:p>
            <a:pPr lvl="1" eaLnBrk="1" hangingPunct="1"/>
            <a:endParaRPr lang="pl-PL" altLang="pl-PL" sz="2000"/>
          </a:p>
          <a:p>
            <a:pPr lvl="1" eaLnBrk="1" hangingPunct="1"/>
            <a:r>
              <a:rPr lang="pl-PL" altLang="pl-PL" sz="2000"/>
              <a:t>znajomość objawów niedocukrzenia, reakcja</a:t>
            </a:r>
          </a:p>
          <a:p>
            <a:pPr lvl="1" eaLnBrk="1" hangingPunct="1"/>
            <a:endParaRPr lang="pl-PL" altLang="pl-PL" sz="2000"/>
          </a:p>
          <a:p>
            <a:pPr lvl="1" eaLnBrk="1" hangingPunct="1"/>
            <a:r>
              <a:rPr lang="pl-PL" altLang="pl-PL" sz="2000"/>
              <a:t>przygotowanie do wysiłku (pomiar cukru, dokarmienie)</a:t>
            </a:r>
          </a:p>
          <a:p>
            <a:pPr eaLnBrk="1" hangingPunct="1"/>
            <a:endParaRPr lang="pl-PL" altLang="pl-PL"/>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ymbol zastępczy zawartości 2"/>
          <p:cNvSpPr>
            <a:spLocks noGrp="1"/>
          </p:cNvSpPr>
          <p:nvPr>
            <p:ph idx="1"/>
          </p:nvPr>
        </p:nvSpPr>
        <p:spPr>
          <a:xfrm>
            <a:off x="600075" y="2205038"/>
            <a:ext cx="8075613" cy="3600450"/>
          </a:xfrm>
        </p:spPr>
        <p:txBody>
          <a:bodyPr/>
          <a:lstStyle/>
          <a:p>
            <a:pPr algn="r" eaLnBrk="1" hangingPunct="1">
              <a:buFont typeface="Wingdings 2" pitchFamily="18" charset="2"/>
              <a:buNone/>
            </a:pPr>
            <a:endParaRPr lang="pl-PL" b="1" i="1" dirty="0"/>
          </a:p>
          <a:p>
            <a:pPr algn="r" eaLnBrk="1" hangingPunct="1">
              <a:buFont typeface="Wingdings 2" pitchFamily="18" charset="2"/>
              <a:buNone/>
            </a:pPr>
            <a:endParaRPr lang="pl-PL" b="1" i="1" dirty="0"/>
          </a:p>
          <a:p>
            <a:pPr algn="r" eaLnBrk="1" hangingPunct="1">
              <a:buFont typeface="Wingdings 2" pitchFamily="18" charset="2"/>
              <a:buNone/>
            </a:pPr>
            <a:r>
              <a:rPr lang="pl-PL" b="1" i="1" dirty="0"/>
              <a:t>Dziękuję za uwagę</a:t>
            </a:r>
            <a:endParaRPr lang="pl-PL" b="1" dirty="0"/>
          </a:p>
          <a:p>
            <a:pPr eaLnBrk="1" hangingPunct="1"/>
            <a:endParaRPr lang="pl-PL" altLang="pl-PL" sz="2400" dirty="0"/>
          </a:p>
          <a:p>
            <a:pPr eaLnBrk="1" hangingPunct="1"/>
            <a:endParaRPr lang="pl-PL" altLang="pl-PL" sz="2400" u="sng" dirty="0">
              <a:solidFill>
                <a:schemeClr val="bg1"/>
              </a:solidFill>
              <a:hlinkClick r:id="rId2"/>
            </a:endParaRPr>
          </a:p>
          <a:p>
            <a:pPr marL="109537" indent="0" eaLnBrk="1" hangingPunct="1">
              <a:buNone/>
            </a:pPr>
            <a:r>
              <a:rPr lang="pl-PL" sz="2400" u="sng" dirty="0">
                <a:solidFill>
                  <a:schemeClr val="bg1"/>
                </a:solidFill>
              </a:rPr>
              <a:t>info</a:t>
            </a:r>
            <a:r>
              <a:rPr lang="de-DE" sz="2400" u="sng" dirty="0">
                <a:solidFill>
                  <a:schemeClr val="bg1"/>
                </a:solidFill>
              </a:rPr>
              <a:t>@</a:t>
            </a:r>
            <a:r>
              <a:rPr lang="de-DE" sz="2400" u="sng" dirty="0" err="1">
                <a:solidFill>
                  <a:schemeClr val="bg1"/>
                </a:solidFill>
              </a:rPr>
              <a:t>wspa</a:t>
            </a:r>
            <a:endParaRPr lang="pl-PL" sz="2400" dirty="0"/>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6"/>
          <p:cNvSpPr>
            <a:spLocks noGrp="1" noChangeArrowheads="1"/>
          </p:cNvSpPr>
          <p:nvPr>
            <p:ph sz="half" idx="4294967295"/>
          </p:nvPr>
        </p:nvSpPr>
        <p:spPr>
          <a:xfrm>
            <a:off x="0" y="1773238"/>
            <a:ext cx="4968875" cy="4679950"/>
          </a:xfrm>
        </p:spPr>
        <p:txBody>
          <a:bodyPr/>
          <a:lstStyle/>
          <a:p>
            <a:pPr indent="-282575" eaLnBrk="1" hangingPunct="1">
              <a:buClr>
                <a:schemeClr val="tx2"/>
              </a:buClr>
              <a:buFont typeface="Wingdings" pitchFamily="2" charset="2"/>
              <a:buNone/>
            </a:pPr>
            <a:r>
              <a:rPr lang="pl-PL" altLang="pl-PL" sz="2000"/>
              <a:t>Cukrzyca typu 1 - najczęstsza choroba przewlekła u dzieci</a:t>
            </a:r>
          </a:p>
          <a:p>
            <a:pPr indent="-282575" eaLnBrk="1" hangingPunct="1">
              <a:buClr>
                <a:schemeClr val="tx2"/>
              </a:buClr>
              <a:buFont typeface="Wingdings" pitchFamily="2" charset="2"/>
              <a:buNone/>
            </a:pPr>
            <a:endParaRPr lang="pl-PL" altLang="pl-PL" sz="2000"/>
          </a:p>
          <a:p>
            <a:pPr indent="-282575" eaLnBrk="1" hangingPunct="1">
              <a:buClr>
                <a:schemeClr val="tx2"/>
              </a:buClr>
              <a:buFont typeface="Wingdings" pitchFamily="2" charset="2"/>
              <a:buNone/>
            </a:pPr>
            <a:r>
              <a:rPr lang="pl-PL" altLang="pl-PL" sz="2000"/>
              <a:t>Choroba z autoagresji - układ odporności niszczy własne komórki beta w trzustce wydzielające insulinę</a:t>
            </a:r>
          </a:p>
          <a:p>
            <a:pPr indent="-282575" eaLnBrk="1" hangingPunct="1">
              <a:buClr>
                <a:schemeClr val="tx2"/>
              </a:buClr>
              <a:buFont typeface="Wingdings" pitchFamily="2" charset="2"/>
              <a:buNone/>
            </a:pPr>
            <a:endParaRPr lang="pl-PL" altLang="pl-PL" sz="2000"/>
          </a:p>
          <a:p>
            <a:pPr indent="-282575" eaLnBrk="1" hangingPunct="1">
              <a:buClr>
                <a:schemeClr val="tx2"/>
              </a:buClr>
              <a:buFont typeface="Wingdings" pitchFamily="2" charset="2"/>
              <a:buNone/>
            </a:pPr>
            <a:r>
              <a:rPr lang="pl-PL" altLang="pl-PL" sz="2000"/>
              <a:t>Przy rozpoznaniu cukrzycy</a:t>
            </a:r>
            <a:br>
              <a:rPr lang="pl-PL" altLang="pl-PL" sz="2000"/>
            </a:br>
            <a:r>
              <a:rPr lang="pl-PL" altLang="pl-PL" sz="2000"/>
              <a:t>ok. 80% komórek beta jest zniszczonych - brak insuliny</a:t>
            </a:r>
          </a:p>
          <a:p>
            <a:pPr indent="-282575" eaLnBrk="1" hangingPunct="1">
              <a:buClr>
                <a:schemeClr val="tx2"/>
              </a:buClr>
              <a:buFont typeface="Wingdings" pitchFamily="2" charset="2"/>
              <a:buNone/>
            </a:pPr>
            <a:endParaRPr lang="pl-PL" altLang="pl-PL" sz="2000"/>
          </a:p>
          <a:p>
            <a:pPr indent="-282575" eaLnBrk="1" hangingPunct="1">
              <a:buClr>
                <a:schemeClr val="tx2"/>
              </a:buClr>
              <a:buFont typeface="Wingdings" pitchFamily="2" charset="2"/>
              <a:buNone/>
            </a:pPr>
            <a:r>
              <a:rPr lang="pl-PL" altLang="pl-PL" sz="2000"/>
              <a:t>W Polsce choruje 180 tys. osób</a:t>
            </a:r>
          </a:p>
          <a:p>
            <a:pPr indent="-282575" eaLnBrk="1" hangingPunct="1"/>
            <a:endParaRPr lang="pl-PL" altLang="pl-PL" sz="2000"/>
          </a:p>
        </p:txBody>
      </p:sp>
      <p:pic>
        <p:nvPicPr>
          <p:cNvPr id="18434" name="Picture 2"/>
          <p:cNvPicPr>
            <a:picLocks noGrp="1" noChangeAspect="1" noChangeArrowheads="1"/>
          </p:cNvPicPr>
          <p:nvPr>
            <p:ph sz="half" idx="4294967295"/>
          </p:nvPr>
        </p:nvPicPr>
        <p:blipFill>
          <a:blip r:embed="rId3"/>
          <a:srcRect/>
          <a:stretch>
            <a:fillRect/>
          </a:stretch>
        </p:blipFill>
        <p:spPr>
          <a:xfrm>
            <a:off x="5867400" y="990600"/>
            <a:ext cx="3276600" cy="3108325"/>
          </a:xfrm>
        </p:spPr>
      </p:pic>
      <p:sp>
        <p:nvSpPr>
          <p:cNvPr id="5" name="pole tekstowe 4"/>
          <p:cNvSpPr txBox="1"/>
          <p:nvPr/>
        </p:nvSpPr>
        <p:spPr>
          <a:xfrm>
            <a:off x="6781800" y="1143000"/>
            <a:ext cx="608013" cy="304800"/>
          </a:xfrm>
          <a:prstGeom prst="rect">
            <a:avLst/>
          </a:prstGeom>
          <a:solidFill>
            <a:schemeClr val="accent3">
              <a:lumMod val="40000"/>
              <a:lumOff val="60000"/>
            </a:schemeClr>
          </a:solidFill>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auto">
              <a:spcBef>
                <a:spcPts val="0"/>
              </a:spcBef>
              <a:spcAft>
                <a:spcPts val="0"/>
              </a:spcAft>
              <a:defRPr/>
            </a:pPr>
            <a:r>
              <a:rPr lang="pl-PL" sz="1400" b="1">
                <a:latin typeface="Arial Unicode MS" pitchFamily="34" charset="-128"/>
              </a:rPr>
              <a:t>Geny</a:t>
            </a:r>
          </a:p>
        </p:txBody>
      </p:sp>
      <p:sp>
        <p:nvSpPr>
          <p:cNvPr id="6" name="pole tekstowe 5"/>
          <p:cNvSpPr txBox="1"/>
          <p:nvPr/>
        </p:nvSpPr>
        <p:spPr>
          <a:xfrm>
            <a:off x="7620000" y="3124200"/>
            <a:ext cx="1219200" cy="304800"/>
          </a:xfrm>
          <a:prstGeom prst="rect">
            <a:avLst/>
          </a:prstGeom>
          <a:solidFill>
            <a:schemeClr val="accent1">
              <a:lumMod val="60000"/>
              <a:lumOff val="40000"/>
            </a:schemeClr>
          </a:solidFill>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auto">
              <a:spcBef>
                <a:spcPts val="0"/>
              </a:spcBef>
              <a:spcAft>
                <a:spcPts val="0"/>
              </a:spcAft>
              <a:defRPr/>
            </a:pPr>
            <a:r>
              <a:rPr lang="pl-PL" sz="1400" b="1">
                <a:latin typeface="Arial Unicode MS" pitchFamily="34" charset="-128"/>
              </a:rPr>
              <a:t>Środowisko</a:t>
            </a:r>
          </a:p>
        </p:txBody>
      </p:sp>
      <p:sp>
        <p:nvSpPr>
          <p:cNvPr id="7" name="pole tekstowe 6"/>
          <p:cNvSpPr txBox="1"/>
          <p:nvPr/>
        </p:nvSpPr>
        <p:spPr>
          <a:xfrm>
            <a:off x="5181600" y="3581400"/>
            <a:ext cx="1600200" cy="517525"/>
          </a:xfrm>
          <a:prstGeom prst="rect">
            <a:avLst/>
          </a:prstGeom>
          <a:solidFill>
            <a:schemeClr val="accent2">
              <a:lumMod val="60000"/>
              <a:lumOff val="40000"/>
            </a:schemeClr>
          </a:solidFill>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auto">
              <a:spcBef>
                <a:spcPts val="0"/>
              </a:spcBef>
              <a:spcAft>
                <a:spcPts val="0"/>
              </a:spcAft>
              <a:defRPr/>
            </a:pPr>
            <a:r>
              <a:rPr lang="pl-PL" sz="1400" b="1">
                <a:latin typeface="Arial Unicode MS" pitchFamily="34" charset="-128"/>
              </a:rPr>
              <a:t>Układ </a:t>
            </a:r>
          </a:p>
          <a:p>
            <a:pPr algn="ctr" fontAlgn="auto">
              <a:spcBef>
                <a:spcPts val="0"/>
              </a:spcBef>
              <a:spcAft>
                <a:spcPts val="0"/>
              </a:spcAft>
              <a:defRPr/>
            </a:pPr>
            <a:r>
              <a:rPr lang="pl-PL" sz="1400" b="1">
                <a:latin typeface="Arial Unicode MS" pitchFamily="34" charset="-128"/>
              </a:rPr>
              <a:t>immunologiczny</a:t>
            </a:r>
          </a:p>
        </p:txBody>
      </p:sp>
      <p:sp>
        <p:nvSpPr>
          <p:cNvPr id="8" name="pole tekstowe 7"/>
          <p:cNvSpPr txBox="1"/>
          <p:nvPr/>
        </p:nvSpPr>
        <p:spPr>
          <a:xfrm>
            <a:off x="6096000" y="2514600"/>
            <a:ext cx="1809750" cy="517525"/>
          </a:xfrm>
          <a:prstGeom prst="rect">
            <a:avLst/>
          </a:prstGeom>
          <a:solidFill>
            <a:schemeClr val="tx2">
              <a:lumMod val="60000"/>
              <a:lumOff val="40000"/>
            </a:schemeClr>
          </a:solidFill>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auto">
              <a:spcBef>
                <a:spcPts val="0"/>
              </a:spcBef>
              <a:spcAft>
                <a:spcPts val="0"/>
              </a:spcAft>
              <a:defRPr/>
            </a:pPr>
            <a:r>
              <a:rPr lang="pl-PL" sz="1400" b="1">
                <a:latin typeface="Arial Unicode MS" pitchFamily="34" charset="-128"/>
              </a:rPr>
              <a:t>Choroby</a:t>
            </a:r>
          </a:p>
          <a:p>
            <a:pPr algn="ctr" fontAlgn="auto">
              <a:spcBef>
                <a:spcPts val="0"/>
              </a:spcBef>
              <a:spcAft>
                <a:spcPts val="0"/>
              </a:spcAft>
              <a:defRPr/>
            </a:pPr>
            <a:r>
              <a:rPr lang="pl-PL" sz="1400" b="1">
                <a:latin typeface="Arial Unicode MS" pitchFamily="34" charset="-128"/>
              </a:rPr>
              <a:t>autoimmunologiczne</a:t>
            </a:r>
          </a:p>
        </p:txBody>
      </p:sp>
      <p:sp>
        <p:nvSpPr>
          <p:cNvPr id="11272" name="Rectangle 8"/>
          <p:cNvSpPr>
            <a:spLocks noChangeArrowheads="1"/>
          </p:cNvSpPr>
          <p:nvPr/>
        </p:nvSpPr>
        <p:spPr bwMode="auto">
          <a:xfrm>
            <a:off x="441325" y="63500"/>
            <a:ext cx="7178675" cy="927100"/>
          </a:xfrm>
          <a:prstGeom prst="rect">
            <a:avLst/>
          </a:prstGeom>
          <a:noFill/>
          <a:ln>
            <a:noFill/>
          </a:ln>
          <a:effectLst/>
        </p:spPr>
        <p:txBody>
          <a:bodyPr lIns="0" tIns="0" rIns="0" bIns="0" anchor="b"/>
          <a:lstStyle/>
          <a:p>
            <a:pPr algn="ctr" fontAlgn="auto">
              <a:lnSpc>
                <a:spcPct val="90000"/>
              </a:lnSpc>
              <a:spcBef>
                <a:spcPts val="0"/>
              </a:spcBef>
              <a:spcAft>
                <a:spcPts val="0"/>
              </a:spcAft>
              <a:defRPr/>
            </a:pPr>
            <a:r>
              <a:rPr lang="pl-PL" sz="4000" dirty="0">
                <a:solidFill>
                  <a:schemeClr val="tx2"/>
                </a:solidFill>
                <a:effectLst>
                  <a:outerShdw blurRad="38100" dist="38100" dir="2700000" algn="tl">
                    <a:srgbClr val="C0C0C0"/>
                  </a:outerShdw>
                </a:effectLst>
                <a:latin typeface="+mn-lt"/>
              </a:rPr>
              <a:t>Cukrzyca typu 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923702"/>
          </a:xfrm>
        </p:spPr>
        <p:txBody>
          <a:bodyPr/>
          <a:lstStyle/>
          <a:p>
            <a:pPr eaLnBrk="1" fontAlgn="auto" hangingPunct="1">
              <a:spcAft>
                <a:spcPts val="0"/>
              </a:spcAft>
              <a:defRPr/>
            </a:pPr>
            <a:r>
              <a:rPr lang="pl-PL" dirty="0"/>
              <a:t>Objawy cukrzycy</a:t>
            </a:r>
          </a:p>
        </p:txBody>
      </p:sp>
      <p:sp>
        <p:nvSpPr>
          <p:cNvPr id="20482" name="Symbol zastępczy tekstu 2"/>
          <p:cNvSpPr>
            <a:spLocks noGrp="1"/>
          </p:cNvSpPr>
          <p:nvPr>
            <p:ph type="body" idx="1"/>
          </p:nvPr>
        </p:nvSpPr>
        <p:spPr>
          <a:xfrm>
            <a:off x="395288" y="5732463"/>
            <a:ext cx="4040187" cy="762000"/>
          </a:xfrm>
        </p:spPr>
        <p:txBody>
          <a:bodyPr/>
          <a:lstStyle/>
          <a:p>
            <a:pPr eaLnBrk="1" hangingPunct="1"/>
            <a:r>
              <a:rPr lang="pl-PL"/>
              <a:t>Objawy początkowe</a:t>
            </a:r>
          </a:p>
        </p:txBody>
      </p:sp>
      <p:sp>
        <p:nvSpPr>
          <p:cNvPr id="20484" name="Symbol zastępczy zawartości 4"/>
          <p:cNvSpPr>
            <a:spLocks noGrp="1"/>
          </p:cNvSpPr>
          <p:nvPr>
            <p:ph sz="half" idx="2"/>
          </p:nvPr>
        </p:nvSpPr>
        <p:spPr>
          <a:xfrm>
            <a:off x="468313" y="1557338"/>
            <a:ext cx="4040187" cy="4044950"/>
          </a:xfrm>
          <a:ln>
            <a:prstDash val="solid"/>
          </a:ln>
        </p:spPr>
        <p:txBody>
          <a:bodyPr>
            <a:normAutofit/>
          </a:bodyPr>
          <a:lstStyle/>
          <a:p>
            <a:pPr lvl="1" eaLnBrk="1" hangingPunct="1">
              <a:lnSpc>
                <a:spcPct val="80000"/>
              </a:lnSpc>
            </a:pPr>
            <a:r>
              <a:rPr lang="pl-PL" sz="1600" b="1">
                <a:solidFill>
                  <a:srgbClr val="FF0000"/>
                </a:solidFill>
              </a:rPr>
              <a:t>zwiększone pragnienie</a:t>
            </a:r>
          </a:p>
          <a:p>
            <a:pPr lvl="1" eaLnBrk="1" hangingPunct="1">
              <a:lnSpc>
                <a:spcPct val="80000"/>
              </a:lnSpc>
            </a:pPr>
            <a:endParaRPr lang="pl-PL" sz="1600" b="1">
              <a:solidFill>
                <a:srgbClr val="FF0000"/>
              </a:solidFill>
            </a:endParaRPr>
          </a:p>
          <a:p>
            <a:pPr lvl="1" eaLnBrk="1" hangingPunct="1">
              <a:lnSpc>
                <a:spcPct val="80000"/>
              </a:lnSpc>
            </a:pPr>
            <a:r>
              <a:rPr lang="pl-PL" sz="1600" b="1">
                <a:solidFill>
                  <a:srgbClr val="FF0000"/>
                </a:solidFill>
              </a:rPr>
              <a:t>częste oddawanie</a:t>
            </a:r>
            <a:r>
              <a:rPr lang="pl-PL" sz="1600"/>
              <a:t> </a:t>
            </a:r>
            <a:r>
              <a:rPr lang="pl-PL" sz="1600" b="1">
                <a:solidFill>
                  <a:srgbClr val="FF0000"/>
                </a:solidFill>
              </a:rPr>
              <a:t>dużej ilości moczu</a:t>
            </a:r>
          </a:p>
          <a:p>
            <a:pPr lvl="1" eaLnBrk="1" hangingPunct="1">
              <a:lnSpc>
                <a:spcPct val="80000"/>
              </a:lnSpc>
            </a:pPr>
            <a:endParaRPr lang="pl-PL" sz="1600" b="1">
              <a:solidFill>
                <a:srgbClr val="FF0000"/>
              </a:solidFill>
            </a:endParaRPr>
          </a:p>
          <a:p>
            <a:pPr lvl="1" eaLnBrk="1" hangingPunct="1">
              <a:lnSpc>
                <a:spcPct val="80000"/>
              </a:lnSpc>
            </a:pPr>
            <a:r>
              <a:rPr lang="pl-PL" sz="1600" b="1">
                <a:solidFill>
                  <a:srgbClr val="FF0000"/>
                </a:solidFill>
              </a:rPr>
              <a:t>moczenie nocne</a:t>
            </a:r>
          </a:p>
          <a:p>
            <a:pPr lvl="1" eaLnBrk="1" hangingPunct="1">
              <a:lnSpc>
                <a:spcPct val="80000"/>
              </a:lnSpc>
            </a:pPr>
            <a:endParaRPr lang="pl-PL" sz="1600" b="1">
              <a:solidFill>
                <a:srgbClr val="FF0000"/>
              </a:solidFill>
            </a:endParaRPr>
          </a:p>
          <a:p>
            <a:pPr lvl="1" eaLnBrk="1" hangingPunct="1">
              <a:lnSpc>
                <a:spcPct val="80000"/>
              </a:lnSpc>
            </a:pPr>
            <a:r>
              <a:rPr lang="pl-PL" sz="1600" b="1">
                <a:solidFill>
                  <a:srgbClr val="FF0000"/>
                </a:solidFill>
              </a:rPr>
              <a:t>chudnięcie</a:t>
            </a:r>
          </a:p>
          <a:p>
            <a:pPr lvl="1" eaLnBrk="1" hangingPunct="1">
              <a:lnSpc>
                <a:spcPct val="80000"/>
              </a:lnSpc>
            </a:pPr>
            <a:endParaRPr lang="pl-PL" sz="1600" b="1">
              <a:solidFill>
                <a:srgbClr val="FF0000"/>
              </a:solidFill>
            </a:endParaRPr>
          </a:p>
          <a:p>
            <a:pPr lvl="1" eaLnBrk="1" hangingPunct="1">
              <a:lnSpc>
                <a:spcPct val="80000"/>
              </a:lnSpc>
            </a:pPr>
            <a:endParaRPr lang="pl-PL" sz="1600" b="1">
              <a:solidFill>
                <a:srgbClr val="FF0000"/>
              </a:solidFill>
            </a:endParaRPr>
          </a:p>
          <a:p>
            <a:pPr lvl="1" eaLnBrk="1" hangingPunct="1">
              <a:lnSpc>
                <a:spcPct val="80000"/>
              </a:lnSpc>
            </a:pPr>
            <a:r>
              <a:rPr lang="pl-PL" sz="1600"/>
              <a:t>zapach acetonu z ust</a:t>
            </a:r>
          </a:p>
          <a:p>
            <a:pPr lvl="1" eaLnBrk="1" hangingPunct="1">
              <a:lnSpc>
                <a:spcPct val="80000"/>
              </a:lnSpc>
            </a:pPr>
            <a:endParaRPr lang="pl-PL" sz="1600"/>
          </a:p>
          <a:p>
            <a:pPr lvl="1" eaLnBrk="1" hangingPunct="1">
              <a:lnSpc>
                <a:spcPct val="80000"/>
              </a:lnSpc>
            </a:pPr>
            <a:r>
              <a:rPr lang="pl-PL" sz="1600"/>
              <a:t>skurcze w nogach</a:t>
            </a:r>
          </a:p>
          <a:p>
            <a:pPr lvl="1" eaLnBrk="1" hangingPunct="1">
              <a:lnSpc>
                <a:spcPct val="80000"/>
              </a:lnSpc>
            </a:pPr>
            <a:endParaRPr lang="pl-PL" sz="1600"/>
          </a:p>
          <a:p>
            <a:pPr lvl="1" eaLnBrk="1" hangingPunct="1">
              <a:lnSpc>
                <a:spcPct val="80000"/>
              </a:lnSpc>
            </a:pPr>
            <a:r>
              <a:rPr lang="pl-PL" sz="1600"/>
              <a:t>zakażenia drożdżakami </a:t>
            </a:r>
          </a:p>
          <a:p>
            <a:pPr lvl="1" eaLnBrk="1" hangingPunct="1">
              <a:lnSpc>
                <a:spcPct val="80000"/>
              </a:lnSpc>
            </a:pPr>
            <a:endParaRPr lang="pl-PL" sz="1600"/>
          </a:p>
          <a:p>
            <a:pPr lvl="1" eaLnBrk="1" hangingPunct="1">
              <a:lnSpc>
                <a:spcPct val="80000"/>
              </a:lnSpc>
            </a:pPr>
            <a:r>
              <a:rPr lang="pl-PL" sz="1600"/>
              <a:t>ogólne osłabienie</a:t>
            </a:r>
          </a:p>
          <a:p>
            <a:pPr eaLnBrk="1" hangingPunct="1"/>
            <a:endParaRPr lang="pl-PL"/>
          </a:p>
        </p:txBody>
      </p:sp>
      <p:sp>
        <p:nvSpPr>
          <p:cNvPr id="20483" name="Symbol zastępczy tekstu 3"/>
          <p:cNvSpPr>
            <a:spLocks noGrp="1"/>
          </p:cNvSpPr>
          <p:nvPr>
            <p:ph type="body" sz="quarter" idx="3"/>
          </p:nvPr>
        </p:nvSpPr>
        <p:spPr>
          <a:xfrm>
            <a:off x="4643438" y="5732463"/>
            <a:ext cx="4041775" cy="762000"/>
          </a:xfrm>
        </p:spPr>
        <p:txBody>
          <a:bodyPr/>
          <a:lstStyle/>
          <a:p>
            <a:pPr eaLnBrk="1" hangingPunct="1"/>
            <a:r>
              <a:rPr lang="pl-PL"/>
              <a:t>Objawy kwasicy</a:t>
            </a:r>
          </a:p>
        </p:txBody>
      </p:sp>
      <p:sp>
        <p:nvSpPr>
          <p:cNvPr id="20485" name="Symbol zastępczy zawartości 5"/>
          <p:cNvSpPr>
            <a:spLocks noGrp="1"/>
          </p:cNvSpPr>
          <p:nvPr>
            <p:ph sz="quarter" idx="4"/>
          </p:nvPr>
        </p:nvSpPr>
        <p:spPr>
          <a:xfrm>
            <a:off x="4643438" y="1628775"/>
            <a:ext cx="4041775" cy="3941763"/>
          </a:xfrm>
          <a:ln>
            <a:prstDash val="solid"/>
          </a:ln>
        </p:spPr>
        <p:txBody>
          <a:bodyPr>
            <a:normAutofit/>
          </a:bodyPr>
          <a:lstStyle/>
          <a:p>
            <a:pPr lvl="1" eaLnBrk="1" hangingPunct="1">
              <a:lnSpc>
                <a:spcPct val="80000"/>
              </a:lnSpc>
            </a:pPr>
            <a:r>
              <a:rPr lang="pl-PL" altLang="pl-PL" sz="1600" b="1">
                <a:solidFill>
                  <a:srgbClr val="FF0000"/>
                </a:solidFill>
              </a:rPr>
              <a:t>Nudności</a:t>
            </a:r>
          </a:p>
          <a:p>
            <a:pPr lvl="1" eaLnBrk="1" hangingPunct="1">
              <a:lnSpc>
                <a:spcPct val="80000"/>
              </a:lnSpc>
            </a:pPr>
            <a:endParaRPr lang="pl-PL" altLang="pl-PL" sz="1600" b="1">
              <a:solidFill>
                <a:srgbClr val="FF0000"/>
              </a:solidFill>
            </a:endParaRPr>
          </a:p>
          <a:p>
            <a:pPr lvl="1" eaLnBrk="1" hangingPunct="1">
              <a:lnSpc>
                <a:spcPct val="80000"/>
              </a:lnSpc>
            </a:pPr>
            <a:r>
              <a:rPr lang="pl-PL" altLang="pl-PL" sz="1600" b="1">
                <a:solidFill>
                  <a:srgbClr val="FF0000"/>
                </a:solidFill>
              </a:rPr>
              <a:t>Wymioty</a:t>
            </a:r>
          </a:p>
          <a:p>
            <a:pPr lvl="1" eaLnBrk="1" hangingPunct="1">
              <a:lnSpc>
                <a:spcPct val="80000"/>
              </a:lnSpc>
            </a:pPr>
            <a:endParaRPr lang="pl-PL" altLang="pl-PL" sz="1600" b="1">
              <a:solidFill>
                <a:srgbClr val="FF0000"/>
              </a:solidFill>
            </a:endParaRPr>
          </a:p>
          <a:p>
            <a:pPr lvl="1" eaLnBrk="1" hangingPunct="1">
              <a:lnSpc>
                <a:spcPct val="80000"/>
              </a:lnSpc>
            </a:pPr>
            <a:r>
              <a:rPr lang="pl-PL" altLang="pl-PL" sz="1600" b="1">
                <a:solidFill>
                  <a:srgbClr val="FF0000"/>
                </a:solidFill>
              </a:rPr>
              <a:t>Ból brzucha</a:t>
            </a:r>
          </a:p>
          <a:p>
            <a:pPr lvl="1" eaLnBrk="1" hangingPunct="1">
              <a:lnSpc>
                <a:spcPct val="80000"/>
              </a:lnSpc>
            </a:pPr>
            <a:endParaRPr lang="pl-PL" altLang="pl-PL" sz="1600" b="1">
              <a:solidFill>
                <a:srgbClr val="FF0000"/>
              </a:solidFill>
            </a:endParaRPr>
          </a:p>
          <a:p>
            <a:pPr lvl="1" eaLnBrk="1" hangingPunct="1">
              <a:lnSpc>
                <a:spcPct val="80000"/>
              </a:lnSpc>
            </a:pPr>
            <a:endParaRPr lang="pl-PL" altLang="pl-PL" sz="1600" b="1">
              <a:solidFill>
                <a:srgbClr val="FF0000"/>
              </a:solidFill>
            </a:endParaRPr>
          </a:p>
          <a:p>
            <a:pPr lvl="1" eaLnBrk="1" hangingPunct="1">
              <a:lnSpc>
                <a:spcPct val="80000"/>
              </a:lnSpc>
            </a:pPr>
            <a:r>
              <a:rPr lang="pl-PL" altLang="pl-PL" sz="1600"/>
              <a:t>odwodnienie</a:t>
            </a:r>
          </a:p>
          <a:p>
            <a:pPr lvl="1" eaLnBrk="1" hangingPunct="1">
              <a:lnSpc>
                <a:spcPct val="80000"/>
              </a:lnSpc>
            </a:pPr>
            <a:endParaRPr lang="pl-PL" altLang="pl-PL" sz="1600"/>
          </a:p>
          <a:p>
            <a:pPr lvl="1" eaLnBrk="1" hangingPunct="1">
              <a:lnSpc>
                <a:spcPct val="80000"/>
              </a:lnSpc>
            </a:pPr>
            <a:r>
              <a:rPr lang="pl-PL" altLang="pl-PL" sz="1600"/>
              <a:t>przyspieszony, pogłębiony oddech</a:t>
            </a:r>
          </a:p>
          <a:p>
            <a:pPr lvl="1" eaLnBrk="1" hangingPunct="1">
              <a:lnSpc>
                <a:spcPct val="80000"/>
              </a:lnSpc>
            </a:pPr>
            <a:endParaRPr lang="pl-PL" altLang="pl-PL" sz="1600"/>
          </a:p>
          <a:p>
            <a:pPr lvl="1" eaLnBrk="1" hangingPunct="1">
              <a:lnSpc>
                <a:spcPct val="80000"/>
              </a:lnSpc>
            </a:pPr>
            <a:r>
              <a:rPr lang="pl-PL" altLang="pl-PL" sz="1600"/>
              <a:t>zaburzenia świadomości</a:t>
            </a:r>
          </a:p>
          <a:p>
            <a:pPr lvl="1" eaLnBrk="1" hangingPunct="1">
              <a:lnSpc>
                <a:spcPct val="80000"/>
              </a:lnSpc>
            </a:pPr>
            <a:endParaRPr lang="pl-PL" altLang="pl-PL" sz="1600"/>
          </a:p>
          <a:p>
            <a:pPr lvl="1" eaLnBrk="1" hangingPunct="1">
              <a:lnSpc>
                <a:spcPct val="80000"/>
              </a:lnSpc>
            </a:pPr>
            <a:r>
              <a:rPr lang="pl-PL" altLang="pl-PL" sz="1600"/>
              <a:t>śpiączka cukrzycowa</a:t>
            </a:r>
          </a:p>
          <a:p>
            <a:pPr eaLnBrk="1" hangingPunct="1">
              <a:spcBef>
                <a:spcPct val="0"/>
              </a:spcBef>
            </a:pPr>
            <a:endParaRPr lang="pl-P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84175"/>
            <a:ext cx="6923088" cy="709613"/>
          </a:xfrm>
        </p:spPr>
        <p:txBody>
          <a:bodyPr lIns="90000" tIns="46800" rIns="90000" bIns="46800"/>
          <a:lstStyle/>
          <a:p>
            <a:pPr defTabSz="449263" eaLnBrk="1" fontAlgn="auto" hangingPunct="1">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sz="3600" dirty="0"/>
              <a:t>Dzień diabetyka</a:t>
            </a:r>
          </a:p>
        </p:txBody>
      </p:sp>
      <p:sp>
        <p:nvSpPr>
          <p:cNvPr id="21506" name="Rectangle 3"/>
          <p:cNvSpPr>
            <a:spLocks noGrp="1" noChangeArrowheads="1"/>
          </p:cNvSpPr>
          <p:nvPr>
            <p:ph idx="1"/>
          </p:nvPr>
        </p:nvSpPr>
        <p:spPr>
          <a:xfrm>
            <a:off x="611188" y="1627188"/>
            <a:ext cx="7772400" cy="3306762"/>
          </a:xfrm>
        </p:spPr>
        <p:txBody>
          <a:bodyPr lIns="90000" tIns="46800" rIns="90000" bIns="46800"/>
          <a:lstStyle/>
          <a:p>
            <a:pPr marL="338138" indent="-338138" defTabSz="449263" eaLnBrk="1" hangingPunct="1">
              <a:spcBef>
                <a:spcPts val="700"/>
              </a:spcBef>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a:t>Przed każdym posiłkiem</a:t>
            </a:r>
          </a:p>
          <a:p>
            <a:pPr marL="338138" indent="-338138" defTabSz="449263" eaLnBrk="1" hangingPunct="1">
              <a:spcBef>
                <a:spcPts val="700"/>
              </a:spcBef>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800"/>
          </a:p>
          <a:p>
            <a:pPr marL="338138" indent="-338138" defTabSz="449263" eaLnBrk="1" hangingPunct="1">
              <a:spcBef>
                <a:spcPts val="700"/>
              </a:spcBef>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000"/>
              <a:t>Ważenie jedzenie</a:t>
            </a:r>
          </a:p>
          <a:p>
            <a:pPr marL="338138" indent="-338138" defTabSz="449263" eaLnBrk="1" hangingPunct="1">
              <a:spcBef>
                <a:spcPts val="700"/>
              </a:spcBef>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000"/>
              <a:t>Obliczanie zawartości węglowodanów, białka i tłuszczu</a:t>
            </a:r>
          </a:p>
          <a:p>
            <a:pPr marL="338138" indent="-338138" defTabSz="449263" eaLnBrk="1" hangingPunct="1">
              <a:spcBef>
                <a:spcPts val="700"/>
              </a:spcBef>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000"/>
              <a:t>Obliczanie dawki insuliny</a:t>
            </a:r>
          </a:p>
          <a:p>
            <a:pPr marL="338138" indent="-338138" defTabSz="449263" eaLnBrk="1" hangingPunct="1">
              <a:spcBef>
                <a:spcPts val="700"/>
              </a:spcBef>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000"/>
              <a:t>Kłucie palca i oznaczanie glukozy</a:t>
            </a:r>
          </a:p>
          <a:p>
            <a:pPr marL="338138" indent="-338138" defTabSz="449263" eaLnBrk="1" hangingPunct="1">
              <a:spcBef>
                <a:spcPts val="700"/>
              </a:spcBef>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000"/>
              <a:t>Podawanie insuliny</a:t>
            </a:r>
            <a:endParaRPr lang="pl-PL" altLang="pl-PL" sz="2000">
              <a:solidFill>
                <a:srgbClr val="FF0000"/>
              </a:solidFill>
            </a:endParaRPr>
          </a:p>
          <a:p>
            <a:pPr marL="338138" indent="-338138" defTabSz="449263" eaLnBrk="1" hangingPunct="1">
              <a:spcBef>
                <a:spcPts val="700"/>
              </a:spcBef>
              <a:buClr>
                <a:srgbClr val="FF00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3600">
              <a:solidFill>
                <a:srgbClr val="FF0000"/>
              </a:solidFill>
            </a:endParaRPr>
          </a:p>
        </p:txBody>
      </p:sp>
      <p:sp>
        <p:nvSpPr>
          <p:cNvPr id="21507" name="Line 4"/>
          <p:cNvSpPr>
            <a:spLocks noChangeShapeType="1"/>
          </p:cNvSpPr>
          <p:nvPr/>
        </p:nvSpPr>
        <p:spPr bwMode="auto">
          <a:xfrm>
            <a:off x="755650" y="5734050"/>
            <a:ext cx="7705725" cy="0"/>
          </a:xfrm>
          <a:prstGeom prst="line">
            <a:avLst/>
          </a:prstGeom>
          <a:noFill/>
          <a:ln w="9525">
            <a:solidFill>
              <a:schemeClr val="tx1"/>
            </a:solidFill>
            <a:round/>
            <a:headEnd/>
            <a:tailEnd/>
          </a:ln>
        </p:spPr>
        <p:txBody>
          <a:bodyPr/>
          <a:lstStyle/>
          <a:p>
            <a:endParaRPr lang="pl-PL"/>
          </a:p>
        </p:txBody>
      </p:sp>
      <p:sp>
        <p:nvSpPr>
          <p:cNvPr id="21508" name="Line 5"/>
          <p:cNvSpPr>
            <a:spLocks noChangeShapeType="1"/>
          </p:cNvSpPr>
          <p:nvPr/>
        </p:nvSpPr>
        <p:spPr bwMode="auto">
          <a:xfrm>
            <a:off x="1116013" y="5661025"/>
            <a:ext cx="0" cy="0"/>
          </a:xfrm>
          <a:prstGeom prst="line">
            <a:avLst/>
          </a:prstGeom>
          <a:noFill/>
          <a:ln w="9525">
            <a:solidFill>
              <a:schemeClr val="tx1"/>
            </a:solidFill>
            <a:round/>
            <a:headEnd/>
            <a:tailEnd/>
          </a:ln>
        </p:spPr>
        <p:txBody>
          <a:bodyPr/>
          <a:lstStyle/>
          <a:p>
            <a:endParaRPr lang="pl-PL"/>
          </a:p>
        </p:txBody>
      </p:sp>
      <p:pic>
        <p:nvPicPr>
          <p:cNvPr id="21509" name="Picture 6"/>
          <p:cNvPicPr>
            <a:picLocks noChangeAspect="1" noChangeArrowheads="1"/>
          </p:cNvPicPr>
          <p:nvPr/>
        </p:nvPicPr>
        <p:blipFill>
          <a:blip r:embed="rId3"/>
          <a:srcRect/>
          <a:stretch>
            <a:fillRect/>
          </a:stretch>
        </p:blipFill>
        <p:spPr bwMode="auto">
          <a:xfrm>
            <a:off x="827088" y="5013325"/>
            <a:ext cx="542925" cy="554038"/>
          </a:xfrm>
          <a:prstGeom prst="rect">
            <a:avLst/>
          </a:prstGeom>
          <a:noFill/>
          <a:ln w="9525">
            <a:noFill/>
            <a:miter lim="800000"/>
            <a:headEnd/>
            <a:tailEnd/>
          </a:ln>
        </p:spPr>
      </p:pic>
      <p:pic>
        <p:nvPicPr>
          <p:cNvPr id="21510" name="Picture 7"/>
          <p:cNvPicPr>
            <a:picLocks noChangeAspect="1" noChangeArrowheads="1"/>
          </p:cNvPicPr>
          <p:nvPr/>
        </p:nvPicPr>
        <p:blipFill>
          <a:blip r:embed="rId3"/>
          <a:srcRect/>
          <a:stretch>
            <a:fillRect/>
          </a:stretch>
        </p:blipFill>
        <p:spPr bwMode="auto">
          <a:xfrm>
            <a:off x="2051050" y="5013325"/>
            <a:ext cx="542925" cy="554038"/>
          </a:xfrm>
          <a:prstGeom prst="rect">
            <a:avLst/>
          </a:prstGeom>
          <a:noFill/>
          <a:ln w="9525">
            <a:noFill/>
            <a:miter lim="800000"/>
            <a:headEnd/>
            <a:tailEnd/>
          </a:ln>
        </p:spPr>
      </p:pic>
      <p:pic>
        <p:nvPicPr>
          <p:cNvPr id="21511" name="Picture 8"/>
          <p:cNvPicPr>
            <a:picLocks noChangeAspect="1" noChangeArrowheads="1"/>
          </p:cNvPicPr>
          <p:nvPr/>
        </p:nvPicPr>
        <p:blipFill>
          <a:blip r:embed="rId3"/>
          <a:srcRect/>
          <a:stretch>
            <a:fillRect/>
          </a:stretch>
        </p:blipFill>
        <p:spPr bwMode="auto">
          <a:xfrm>
            <a:off x="3059113" y="5084763"/>
            <a:ext cx="542925" cy="554037"/>
          </a:xfrm>
          <a:prstGeom prst="rect">
            <a:avLst/>
          </a:prstGeom>
          <a:noFill/>
          <a:ln w="9525">
            <a:noFill/>
            <a:miter lim="800000"/>
            <a:headEnd/>
            <a:tailEnd/>
          </a:ln>
        </p:spPr>
      </p:pic>
      <p:pic>
        <p:nvPicPr>
          <p:cNvPr id="21512" name="Picture 9"/>
          <p:cNvPicPr>
            <a:picLocks noChangeAspect="1" noChangeArrowheads="1"/>
          </p:cNvPicPr>
          <p:nvPr/>
        </p:nvPicPr>
        <p:blipFill>
          <a:blip r:embed="rId3"/>
          <a:srcRect/>
          <a:stretch>
            <a:fillRect/>
          </a:stretch>
        </p:blipFill>
        <p:spPr bwMode="auto">
          <a:xfrm>
            <a:off x="4211638" y="5013325"/>
            <a:ext cx="542925" cy="554038"/>
          </a:xfrm>
          <a:prstGeom prst="rect">
            <a:avLst/>
          </a:prstGeom>
          <a:noFill/>
          <a:ln w="9525">
            <a:noFill/>
            <a:miter lim="800000"/>
            <a:headEnd/>
            <a:tailEnd/>
          </a:ln>
        </p:spPr>
      </p:pic>
      <p:pic>
        <p:nvPicPr>
          <p:cNvPr id="21513" name="Picture 10"/>
          <p:cNvPicPr>
            <a:picLocks noChangeAspect="1" noChangeArrowheads="1"/>
          </p:cNvPicPr>
          <p:nvPr/>
        </p:nvPicPr>
        <p:blipFill>
          <a:blip r:embed="rId3"/>
          <a:srcRect/>
          <a:stretch>
            <a:fillRect/>
          </a:stretch>
        </p:blipFill>
        <p:spPr bwMode="auto">
          <a:xfrm>
            <a:off x="5364163" y="5013325"/>
            <a:ext cx="542925" cy="554038"/>
          </a:xfrm>
          <a:prstGeom prst="rect">
            <a:avLst/>
          </a:prstGeom>
          <a:noFill/>
          <a:ln w="9525">
            <a:noFill/>
            <a:miter lim="800000"/>
            <a:headEnd/>
            <a:tailEnd/>
          </a:ln>
        </p:spPr>
      </p:pic>
      <p:pic>
        <p:nvPicPr>
          <p:cNvPr id="21514" name="Picture 11"/>
          <p:cNvPicPr>
            <a:picLocks noChangeAspect="1" noChangeArrowheads="1"/>
          </p:cNvPicPr>
          <p:nvPr/>
        </p:nvPicPr>
        <p:blipFill>
          <a:blip r:embed="rId3"/>
          <a:srcRect/>
          <a:stretch>
            <a:fillRect/>
          </a:stretch>
        </p:blipFill>
        <p:spPr bwMode="auto">
          <a:xfrm>
            <a:off x="6443663" y="5013325"/>
            <a:ext cx="542925" cy="554038"/>
          </a:xfrm>
          <a:prstGeom prst="rect">
            <a:avLst/>
          </a:prstGeom>
          <a:noFill/>
          <a:ln w="9525">
            <a:noFill/>
            <a:miter lim="800000"/>
            <a:headEnd/>
            <a:tailEnd/>
          </a:ln>
        </p:spPr>
      </p:pic>
      <p:pic>
        <p:nvPicPr>
          <p:cNvPr id="21515" name="Picture 12"/>
          <p:cNvPicPr>
            <a:picLocks noChangeAspect="1" noChangeArrowheads="1"/>
          </p:cNvPicPr>
          <p:nvPr/>
        </p:nvPicPr>
        <p:blipFill>
          <a:blip r:embed="rId3"/>
          <a:srcRect/>
          <a:stretch>
            <a:fillRect/>
          </a:stretch>
        </p:blipFill>
        <p:spPr bwMode="auto">
          <a:xfrm>
            <a:off x="7667625" y="5013325"/>
            <a:ext cx="542925" cy="554038"/>
          </a:xfrm>
          <a:prstGeom prst="rect">
            <a:avLst/>
          </a:prstGeom>
          <a:noFill/>
          <a:ln w="9525">
            <a:noFill/>
            <a:miter lim="800000"/>
            <a:headEnd/>
            <a:tailEnd/>
          </a:ln>
        </p:spPr>
      </p:pic>
      <p:sp>
        <p:nvSpPr>
          <p:cNvPr id="21516" name="Text Box 13"/>
          <p:cNvSpPr txBox="1">
            <a:spLocks noChangeArrowheads="1"/>
          </p:cNvSpPr>
          <p:nvPr/>
        </p:nvSpPr>
        <p:spPr bwMode="auto">
          <a:xfrm>
            <a:off x="250825" y="5949950"/>
            <a:ext cx="1152525" cy="336550"/>
          </a:xfrm>
          <a:prstGeom prst="rect">
            <a:avLst/>
          </a:prstGeom>
          <a:noFill/>
          <a:ln w="9525">
            <a:noFill/>
            <a:miter lim="800000"/>
            <a:headEnd/>
            <a:tailEnd/>
          </a:ln>
        </p:spPr>
        <p:txBody>
          <a:bodyPr>
            <a:spAutoFit/>
          </a:bodyPr>
          <a:lstStyle/>
          <a:p>
            <a:pPr>
              <a:spcBef>
                <a:spcPct val="50000"/>
              </a:spcBef>
              <a:buClr>
                <a:srgbClr val="000000"/>
              </a:buClr>
              <a:buFont typeface="Times New Roman" pitchFamily="18" charset="0"/>
              <a:buNone/>
            </a:pPr>
            <a:r>
              <a:rPr lang="pl-PL" altLang="pl-PL" sz="1600">
                <a:latin typeface="Comic Sans MS" pitchFamily="66" charset="0"/>
              </a:rPr>
              <a:t>śniadanie</a:t>
            </a:r>
          </a:p>
        </p:txBody>
      </p:sp>
      <p:sp>
        <p:nvSpPr>
          <p:cNvPr id="21517" name="Text Box 14"/>
          <p:cNvSpPr txBox="1">
            <a:spLocks noChangeArrowheads="1"/>
          </p:cNvSpPr>
          <p:nvPr/>
        </p:nvSpPr>
        <p:spPr bwMode="auto">
          <a:xfrm>
            <a:off x="1331913" y="5876925"/>
            <a:ext cx="1511300" cy="336550"/>
          </a:xfrm>
          <a:prstGeom prst="rect">
            <a:avLst/>
          </a:prstGeom>
          <a:noFill/>
          <a:ln w="9525">
            <a:noFill/>
            <a:miter lim="800000"/>
            <a:headEnd/>
            <a:tailEnd/>
          </a:ln>
        </p:spPr>
        <p:txBody>
          <a:bodyPr>
            <a:spAutoFit/>
          </a:bodyPr>
          <a:lstStyle/>
          <a:p>
            <a:pPr>
              <a:spcBef>
                <a:spcPct val="50000"/>
              </a:spcBef>
              <a:buClr>
                <a:srgbClr val="000000"/>
              </a:buClr>
              <a:buFont typeface="Times New Roman" pitchFamily="18" charset="0"/>
              <a:buNone/>
            </a:pPr>
            <a:r>
              <a:rPr lang="pl-PL" altLang="pl-PL" sz="1600">
                <a:latin typeface="Comic Sans MS" pitchFamily="66" charset="0"/>
              </a:rPr>
              <a:t>II śniadanie</a:t>
            </a:r>
          </a:p>
        </p:txBody>
      </p:sp>
      <p:sp>
        <p:nvSpPr>
          <p:cNvPr id="21518" name="Text Box 15"/>
          <p:cNvSpPr txBox="1">
            <a:spLocks noChangeArrowheads="1"/>
          </p:cNvSpPr>
          <p:nvPr/>
        </p:nvSpPr>
        <p:spPr bwMode="auto">
          <a:xfrm>
            <a:off x="2843213" y="6021388"/>
            <a:ext cx="792162" cy="366712"/>
          </a:xfrm>
          <a:prstGeom prst="rect">
            <a:avLst/>
          </a:prstGeom>
          <a:noFill/>
          <a:ln w="9525">
            <a:noFill/>
            <a:miter lim="800000"/>
            <a:headEnd/>
            <a:tailEnd/>
          </a:ln>
        </p:spPr>
        <p:txBody>
          <a:bodyPr>
            <a:spAutoFit/>
          </a:bodyPr>
          <a:lstStyle/>
          <a:p>
            <a:pPr>
              <a:spcBef>
                <a:spcPct val="50000"/>
              </a:spcBef>
              <a:buClr>
                <a:srgbClr val="000000"/>
              </a:buClr>
              <a:buFont typeface="Times New Roman" pitchFamily="18" charset="0"/>
              <a:buNone/>
            </a:pPr>
            <a:r>
              <a:rPr lang="pl-PL" altLang="pl-PL">
                <a:latin typeface="Comic Sans MS" pitchFamily="66" charset="0"/>
              </a:rPr>
              <a:t>obiad</a:t>
            </a:r>
          </a:p>
        </p:txBody>
      </p:sp>
      <p:sp>
        <p:nvSpPr>
          <p:cNvPr id="21519" name="Text Box 16"/>
          <p:cNvSpPr txBox="1">
            <a:spLocks noChangeArrowheads="1"/>
          </p:cNvSpPr>
          <p:nvPr/>
        </p:nvSpPr>
        <p:spPr bwMode="auto">
          <a:xfrm>
            <a:off x="3563938" y="5876925"/>
            <a:ext cx="1728787" cy="336550"/>
          </a:xfrm>
          <a:prstGeom prst="rect">
            <a:avLst/>
          </a:prstGeom>
          <a:noFill/>
          <a:ln w="9525">
            <a:noFill/>
            <a:miter lim="800000"/>
            <a:headEnd/>
            <a:tailEnd/>
          </a:ln>
        </p:spPr>
        <p:txBody>
          <a:bodyPr>
            <a:spAutoFit/>
          </a:bodyPr>
          <a:lstStyle/>
          <a:p>
            <a:pPr>
              <a:spcBef>
                <a:spcPct val="50000"/>
              </a:spcBef>
              <a:buClr>
                <a:srgbClr val="000000"/>
              </a:buClr>
              <a:buFont typeface="Times New Roman" pitchFamily="18" charset="0"/>
              <a:buNone/>
            </a:pPr>
            <a:r>
              <a:rPr lang="pl-PL" altLang="pl-PL" sz="1600">
                <a:latin typeface="Comic Sans MS" pitchFamily="66" charset="0"/>
              </a:rPr>
              <a:t>podwieczorek</a:t>
            </a:r>
          </a:p>
        </p:txBody>
      </p:sp>
      <p:sp>
        <p:nvSpPr>
          <p:cNvPr id="21520" name="Text Box 17"/>
          <p:cNvSpPr txBox="1">
            <a:spLocks noChangeArrowheads="1"/>
          </p:cNvSpPr>
          <p:nvPr/>
        </p:nvSpPr>
        <p:spPr bwMode="auto">
          <a:xfrm>
            <a:off x="5076825" y="6021388"/>
            <a:ext cx="1008063" cy="336550"/>
          </a:xfrm>
          <a:prstGeom prst="rect">
            <a:avLst/>
          </a:prstGeom>
          <a:noFill/>
          <a:ln w="9525">
            <a:noFill/>
            <a:miter lim="800000"/>
            <a:headEnd/>
            <a:tailEnd/>
          </a:ln>
        </p:spPr>
        <p:txBody>
          <a:bodyPr>
            <a:spAutoFit/>
          </a:bodyPr>
          <a:lstStyle/>
          <a:p>
            <a:pPr>
              <a:spcBef>
                <a:spcPct val="50000"/>
              </a:spcBef>
              <a:buClr>
                <a:srgbClr val="000000"/>
              </a:buClr>
              <a:buFont typeface="Times New Roman" pitchFamily="18" charset="0"/>
              <a:buNone/>
            </a:pPr>
            <a:r>
              <a:rPr lang="pl-PL" altLang="pl-PL" sz="1600">
                <a:latin typeface="Comic Sans MS" pitchFamily="66" charset="0"/>
              </a:rPr>
              <a:t>kolacja</a:t>
            </a:r>
          </a:p>
        </p:txBody>
      </p:sp>
      <p:sp>
        <p:nvSpPr>
          <p:cNvPr id="21521" name="Text Box 18"/>
          <p:cNvSpPr txBox="1">
            <a:spLocks noChangeArrowheads="1"/>
          </p:cNvSpPr>
          <p:nvPr/>
        </p:nvSpPr>
        <p:spPr bwMode="auto">
          <a:xfrm>
            <a:off x="6011863" y="5876925"/>
            <a:ext cx="1223962" cy="336550"/>
          </a:xfrm>
          <a:prstGeom prst="rect">
            <a:avLst/>
          </a:prstGeom>
          <a:noFill/>
          <a:ln w="9525">
            <a:noFill/>
            <a:miter lim="800000"/>
            <a:headEnd/>
            <a:tailEnd/>
          </a:ln>
        </p:spPr>
        <p:txBody>
          <a:bodyPr>
            <a:spAutoFit/>
          </a:bodyPr>
          <a:lstStyle/>
          <a:p>
            <a:pPr>
              <a:spcBef>
                <a:spcPct val="50000"/>
              </a:spcBef>
              <a:buClr>
                <a:srgbClr val="000000"/>
              </a:buClr>
              <a:buFont typeface="Times New Roman" pitchFamily="18" charset="0"/>
              <a:buNone/>
            </a:pPr>
            <a:r>
              <a:rPr lang="pl-PL" altLang="pl-PL" sz="1600">
                <a:latin typeface="Comic Sans MS" pitchFamily="66" charset="0"/>
              </a:rPr>
              <a:t>II kolacja</a:t>
            </a:r>
          </a:p>
        </p:txBody>
      </p:sp>
      <p:sp>
        <p:nvSpPr>
          <p:cNvPr id="21522" name="Rectangle 19"/>
          <p:cNvSpPr>
            <a:spLocks noChangeArrowheads="1"/>
          </p:cNvSpPr>
          <p:nvPr/>
        </p:nvSpPr>
        <p:spPr bwMode="auto">
          <a:xfrm>
            <a:off x="5969000" y="5943600"/>
            <a:ext cx="1698625" cy="336550"/>
          </a:xfrm>
          <a:prstGeom prst="rect">
            <a:avLst/>
          </a:prstGeom>
          <a:noFill/>
          <a:ln w="9525">
            <a:noFill/>
            <a:miter lim="800000"/>
            <a:headEnd/>
            <a:tailEnd/>
          </a:ln>
        </p:spPr>
        <p:txBody>
          <a:bodyPr>
            <a:spAutoFit/>
          </a:bodyPr>
          <a:lstStyle/>
          <a:p>
            <a:pPr>
              <a:spcBef>
                <a:spcPct val="50000"/>
              </a:spcBef>
              <a:buClr>
                <a:srgbClr val="000000"/>
              </a:buClr>
              <a:buFont typeface="Times New Roman" pitchFamily="18" charset="0"/>
              <a:buNone/>
            </a:pPr>
            <a:endParaRPr lang="pl-PL" altLang="pl-PL" sz="1600">
              <a:latin typeface="Comic Sans MS" pitchFamily="66" charset="0"/>
            </a:endParaRPr>
          </a:p>
        </p:txBody>
      </p:sp>
      <p:sp>
        <p:nvSpPr>
          <p:cNvPr id="21523" name="Text Box 20"/>
          <p:cNvSpPr txBox="1">
            <a:spLocks noChangeArrowheads="1"/>
          </p:cNvSpPr>
          <p:nvPr/>
        </p:nvSpPr>
        <p:spPr bwMode="auto">
          <a:xfrm>
            <a:off x="7380288" y="5876925"/>
            <a:ext cx="1079500" cy="336550"/>
          </a:xfrm>
          <a:prstGeom prst="rect">
            <a:avLst/>
          </a:prstGeom>
          <a:noFill/>
          <a:ln w="9525">
            <a:noFill/>
            <a:miter lim="800000"/>
            <a:headEnd/>
            <a:tailEnd/>
          </a:ln>
        </p:spPr>
        <p:txBody>
          <a:bodyPr>
            <a:spAutoFit/>
          </a:bodyPr>
          <a:lstStyle/>
          <a:p>
            <a:pPr>
              <a:spcBef>
                <a:spcPct val="50000"/>
              </a:spcBef>
              <a:buClr>
                <a:srgbClr val="000000"/>
              </a:buClr>
              <a:buFont typeface="Times New Roman" pitchFamily="18" charset="0"/>
              <a:buNone/>
            </a:pPr>
            <a:r>
              <a:rPr lang="pl-PL" altLang="pl-PL" sz="1600">
                <a:latin typeface="Comic Sans MS" pitchFamily="66" charset="0"/>
              </a:rPr>
              <a:t>na noc</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ytuł 1"/>
          <p:cNvSpPr>
            <a:spLocks noGrp="1"/>
          </p:cNvSpPr>
          <p:nvPr>
            <p:ph type="title"/>
          </p:nvPr>
        </p:nvSpPr>
        <p:spPr>
          <a:xfrm>
            <a:off x="442913" y="103188"/>
            <a:ext cx="8243887" cy="804862"/>
          </a:xfrm>
        </p:spPr>
        <p:txBody>
          <a:bodyPr/>
          <a:lstStyle/>
          <a:p>
            <a:pPr eaLnBrk="1" fontAlgn="auto" hangingPunct="1">
              <a:spcAft>
                <a:spcPts val="0"/>
              </a:spcAft>
              <a:defRPr/>
            </a:pPr>
            <a:r>
              <a:rPr lang="pl-PL" altLang="pl-PL" sz="3200" dirty="0"/>
              <a:t>Cukrzyca typu 1</a:t>
            </a:r>
          </a:p>
        </p:txBody>
      </p:sp>
      <p:sp>
        <p:nvSpPr>
          <p:cNvPr id="12290" name="Symbol zastępczy zawartości 2"/>
          <p:cNvSpPr>
            <a:spLocks noGrp="1"/>
          </p:cNvSpPr>
          <p:nvPr>
            <p:ph idx="1"/>
          </p:nvPr>
        </p:nvSpPr>
        <p:spPr>
          <a:xfrm>
            <a:off x="250825" y="1700213"/>
            <a:ext cx="8664575" cy="4246562"/>
          </a:xfrm>
        </p:spPr>
        <p:txBody>
          <a:bodyPr rtlCol="0">
            <a:normAutofit fontScale="70000" lnSpcReduction="20000"/>
          </a:bodyPr>
          <a:lstStyle/>
          <a:p>
            <a:pPr marL="365760" indent="-256032" eaLnBrk="1" fontAlgn="auto" hangingPunct="1">
              <a:spcAft>
                <a:spcPts val="0"/>
              </a:spcAft>
              <a:buFont typeface="Arial" charset="0"/>
              <a:buNone/>
              <a:defRPr/>
            </a:pPr>
            <a:r>
              <a:rPr lang="pl-PL" sz="3300" dirty="0"/>
              <a:t>         Bezwzględny niedobór endogennej insuliny</a:t>
            </a:r>
          </a:p>
          <a:p>
            <a:pPr marL="365760" indent="-256032" eaLnBrk="1" fontAlgn="auto" hangingPunct="1">
              <a:spcAft>
                <a:spcPts val="0"/>
              </a:spcAft>
              <a:buFont typeface="Arial" charset="0"/>
              <a:buNone/>
              <a:defRPr/>
            </a:pPr>
            <a:endParaRPr lang="pl-PL" sz="3300" dirty="0"/>
          </a:p>
          <a:p>
            <a:pPr marL="365760" indent="-256032" eaLnBrk="1" fontAlgn="auto" hangingPunct="1">
              <a:spcAft>
                <a:spcPts val="0"/>
              </a:spcAft>
              <a:buFont typeface="Arial" charset="0"/>
              <a:buNone/>
              <a:defRPr/>
            </a:pPr>
            <a:r>
              <a:rPr lang="pl-PL" sz="3300" dirty="0"/>
              <a:t>                           </a:t>
            </a:r>
            <a:r>
              <a:rPr lang="pl-PL" sz="3300" dirty="0">
                <a:solidFill>
                  <a:srgbClr val="FF0000"/>
                </a:solidFill>
              </a:rPr>
              <a:t>Leczenie cukrzycy</a:t>
            </a:r>
          </a:p>
          <a:p>
            <a:pPr marL="365760" indent="-256032" eaLnBrk="1" fontAlgn="auto" hangingPunct="1">
              <a:spcAft>
                <a:spcPts val="0"/>
              </a:spcAft>
              <a:buFont typeface="Arial" charset="0"/>
              <a:buNone/>
              <a:defRPr/>
            </a:pPr>
            <a:endParaRPr lang="pl-PL" sz="3300" dirty="0">
              <a:solidFill>
                <a:srgbClr val="FF0000"/>
              </a:solidFill>
            </a:endParaRPr>
          </a:p>
          <a:p>
            <a:pPr marL="365760" indent="-256032" eaLnBrk="1" fontAlgn="auto" hangingPunct="1">
              <a:spcAft>
                <a:spcPts val="0"/>
              </a:spcAft>
              <a:buFont typeface="Arial" charset="0"/>
              <a:buNone/>
              <a:defRPr/>
            </a:pPr>
            <a:r>
              <a:rPr lang="pl-PL" sz="3300" dirty="0">
                <a:solidFill>
                  <a:srgbClr val="FF0000"/>
                </a:solidFill>
              </a:rPr>
              <a:t>          </a:t>
            </a:r>
          </a:p>
          <a:p>
            <a:pPr marL="365760" indent="-256032" eaLnBrk="1" fontAlgn="auto" hangingPunct="1">
              <a:spcAft>
                <a:spcPts val="0"/>
              </a:spcAft>
              <a:buFont typeface="Arial" pitchFamily="34" charset="0"/>
              <a:buNone/>
              <a:defRPr/>
            </a:pPr>
            <a:r>
              <a:rPr lang="pl-PL" sz="3300" dirty="0"/>
              <a:t>   Dieta                       Insulina                 Aktywność fizyczna </a:t>
            </a:r>
          </a:p>
          <a:p>
            <a:pPr marL="365760" indent="-256032" eaLnBrk="1" fontAlgn="auto" hangingPunct="1">
              <a:spcAft>
                <a:spcPts val="0"/>
              </a:spcAft>
              <a:buFont typeface="Wingdings 3"/>
              <a:buChar char=""/>
              <a:defRPr/>
            </a:pPr>
            <a:endParaRPr lang="pl-PL" sz="3300" dirty="0"/>
          </a:p>
          <a:p>
            <a:pPr marL="365760" indent="-256032" eaLnBrk="1" fontAlgn="auto" hangingPunct="1">
              <a:spcAft>
                <a:spcPts val="0"/>
              </a:spcAft>
              <a:buFont typeface="Arial" charset="0"/>
              <a:buNone/>
              <a:defRPr/>
            </a:pPr>
            <a:r>
              <a:rPr lang="pl-PL" sz="3300" dirty="0"/>
              <a:t>                            </a:t>
            </a:r>
          </a:p>
          <a:p>
            <a:pPr marL="365760" indent="-256032" eaLnBrk="1" fontAlgn="auto" hangingPunct="1">
              <a:spcAft>
                <a:spcPts val="0"/>
              </a:spcAft>
              <a:buFont typeface="Arial" charset="0"/>
              <a:buNone/>
              <a:defRPr/>
            </a:pPr>
            <a:r>
              <a:rPr lang="pl-PL" sz="3300" dirty="0"/>
              <a:t>                                   </a:t>
            </a:r>
          </a:p>
          <a:p>
            <a:pPr marL="365760" indent="-256032" eaLnBrk="1" fontAlgn="auto" hangingPunct="1">
              <a:spcAft>
                <a:spcPts val="0"/>
              </a:spcAft>
              <a:buFont typeface="Arial" charset="0"/>
              <a:buNone/>
              <a:defRPr/>
            </a:pPr>
            <a:r>
              <a:rPr lang="pl-PL" dirty="0"/>
              <a:t>                                   </a:t>
            </a:r>
          </a:p>
          <a:p>
            <a:pPr marL="365760" indent="-256032" eaLnBrk="1" fontAlgn="auto" hangingPunct="1">
              <a:spcAft>
                <a:spcPts val="0"/>
              </a:spcAft>
              <a:buFont typeface="Wingdings 3"/>
              <a:buChar char=""/>
              <a:defRPr/>
            </a:pPr>
            <a:endParaRPr lang="pl-PL" dirty="0"/>
          </a:p>
          <a:p>
            <a:pPr marL="365760" indent="-256032" eaLnBrk="1" fontAlgn="auto" hangingPunct="1">
              <a:spcAft>
                <a:spcPts val="0"/>
              </a:spcAft>
              <a:buFont typeface="Wingdings 3"/>
              <a:buChar char=""/>
              <a:defRPr/>
            </a:pPr>
            <a:endParaRPr lang="pl-PL" dirty="0"/>
          </a:p>
          <a:p>
            <a:pPr marL="365760" indent="-256032" eaLnBrk="1" fontAlgn="auto" hangingPunct="1">
              <a:spcAft>
                <a:spcPts val="0"/>
              </a:spcAft>
              <a:buFont typeface="Arial" charset="0"/>
              <a:buNone/>
              <a:defRPr/>
            </a:pPr>
            <a:r>
              <a:rPr lang="pl-PL" dirty="0"/>
              <a:t>                                                  </a:t>
            </a:r>
          </a:p>
        </p:txBody>
      </p:sp>
      <p:pic>
        <p:nvPicPr>
          <p:cNvPr id="23555" name="Obraz 3" descr="http://www.cukrzyca-dzialdowska.pl/templates/szablon_dzialdowska/images/strona/smok_zywienie.gif">
            <a:hlinkClick r:id="rId2"/>
          </p:cNvPr>
          <p:cNvPicPr>
            <a:picLocks noChangeAspect="1" noChangeArrowheads="1"/>
          </p:cNvPicPr>
          <p:nvPr/>
        </p:nvPicPr>
        <p:blipFill>
          <a:blip r:embed="rId3"/>
          <a:srcRect/>
          <a:stretch>
            <a:fillRect/>
          </a:stretch>
        </p:blipFill>
        <p:spPr bwMode="auto">
          <a:xfrm>
            <a:off x="539750" y="4292600"/>
            <a:ext cx="1928813" cy="1439863"/>
          </a:xfrm>
          <a:prstGeom prst="rect">
            <a:avLst/>
          </a:prstGeom>
          <a:noFill/>
          <a:ln w="9525">
            <a:noFill/>
            <a:miter lim="800000"/>
            <a:headEnd/>
            <a:tailEnd/>
          </a:ln>
        </p:spPr>
      </p:pic>
      <p:pic>
        <p:nvPicPr>
          <p:cNvPr id="23556" name="Obraz 4" descr="http://www.cukrzyca-dzialdowska.pl/templates/szablon_dzialdowska/images/strona/smok_insulina.gif">
            <a:hlinkClick r:id="rId4"/>
          </p:cNvPr>
          <p:cNvPicPr>
            <a:picLocks noChangeAspect="1" noChangeArrowheads="1"/>
          </p:cNvPicPr>
          <p:nvPr/>
        </p:nvPicPr>
        <p:blipFill>
          <a:blip r:embed="rId5"/>
          <a:srcRect/>
          <a:stretch>
            <a:fillRect/>
          </a:stretch>
        </p:blipFill>
        <p:spPr bwMode="auto">
          <a:xfrm>
            <a:off x="3635375" y="4292600"/>
            <a:ext cx="1871663" cy="1447800"/>
          </a:xfrm>
          <a:prstGeom prst="rect">
            <a:avLst/>
          </a:prstGeom>
          <a:noFill/>
          <a:ln w="9525">
            <a:noFill/>
            <a:miter lim="800000"/>
            <a:headEnd/>
            <a:tailEnd/>
          </a:ln>
        </p:spPr>
      </p:pic>
      <p:pic>
        <p:nvPicPr>
          <p:cNvPr id="23557" name="Obraz 5" descr="http://www.cukrzyca-dzialdowska.pl/templates/szablon_dzialdowska/images/strona/smok_sport.gif">
            <a:hlinkClick r:id="rId6"/>
          </p:cNvPr>
          <p:cNvPicPr>
            <a:picLocks noChangeAspect="1" noChangeArrowheads="1"/>
          </p:cNvPicPr>
          <p:nvPr/>
        </p:nvPicPr>
        <p:blipFill>
          <a:blip r:embed="rId7"/>
          <a:srcRect/>
          <a:stretch>
            <a:fillRect/>
          </a:stretch>
        </p:blipFill>
        <p:spPr bwMode="auto">
          <a:xfrm>
            <a:off x="6659563" y="4292600"/>
            <a:ext cx="1635125" cy="13430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title"/>
          </p:nvPr>
        </p:nvSpPr>
        <p:spPr>
          <a:xfrm>
            <a:off x="457200" y="182564"/>
            <a:ext cx="8229600" cy="887412"/>
          </a:xfrm>
        </p:spPr>
        <p:txBody>
          <a:bodyPr/>
          <a:lstStyle/>
          <a:p>
            <a:pPr eaLnBrk="1" fontAlgn="auto" hangingPunct="1">
              <a:spcAft>
                <a:spcPts val="0"/>
              </a:spcAft>
              <a:defRPr/>
            </a:pPr>
            <a:r>
              <a:rPr lang="pl-PL" altLang="pl-PL" sz="3200" dirty="0"/>
              <a:t>Funkcjonalna insulinoterapia</a:t>
            </a:r>
          </a:p>
        </p:txBody>
      </p:sp>
      <p:sp>
        <p:nvSpPr>
          <p:cNvPr id="24577" name="Symbol zastępczy tekstu 2"/>
          <p:cNvSpPr>
            <a:spLocks noGrp="1"/>
          </p:cNvSpPr>
          <p:nvPr>
            <p:ph idx="1"/>
          </p:nvPr>
        </p:nvSpPr>
        <p:spPr>
          <a:xfrm>
            <a:off x="457200" y="1098550"/>
            <a:ext cx="8229600" cy="4908550"/>
          </a:xfrm>
        </p:spPr>
        <p:txBody>
          <a:bodyPr/>
          <a:lstStyle/>
          <a:p>
            <a:pPr eaLnBrk="1" hangingPunct="1"/>
            <a:r>
              <a:rPr lang="pl-PL" altLang="pl-PL"/>
              <a:t>Peny</a:t>
            </a:r>
          </a:p>
        </p:txBody>
      </p:sp>
      <p:sp>
        <p:nvSpPr>
          <p:cNvPr id="24578" name="Symbol zastępczy numeru slajdu 6"/>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defRPr/>
            </a:pPr>
            <a:fld id="{42CE7E03-D36D-4DCE-A220-7FB81B9DB55A}" type="slidenum">
              <a:rPr lang="en-US" altLang="pl-PL" sz="1100"/>
              <a:pPr algn="l" fontAlgn="base">
                <a:spcBef>
                  <a:spcPct val="0"/>
                </a:spcBef>
                <a:spcAft>
                  <a:spcPct val="0"/>
                </a:spcAft>
                <a:defRPr/>
              </a:pPr>
              <a:t>7</a:t>
            </a:fld>
            <a:endParaRPr lang="en-US" altLang="pl-PL" sz="1100"/>
          </a:p>
        </p:txBody>
      </p:sp>
      <p:sp>
        <p:nvSpPr>
          <p:cNvPr id="24580" name="Symbol zastępczy tekstu 4"/>
          <p:cNvSpPr>
            <a:spLocks noGrp="1"/>
          </p:cNvSpPr>
          <p:nvPr>
            <p:ph sz="quarter" idx="4294967295"/>
          </p:nvPr>
        </p:nvSpPr>
        <p:spPr>
          <a:xfrm>
            <a:off x="5102225" y="1444625"/>
            <a:ext cx="4041775" cy="3941763"/>
          </a:xfrm>
        </p:spPr>
        <p:txBody>
          <a:bodyPr/>
          <a:lstStyle/>
          <a:p>
            <a:pPr eaLnBrk="1" hangingPunct="1"/>
            <a:r>
              <a:rPr lang="pl-PL" altLang="pl-PL"/>
              <a:t>Pompa</a:t>
            </a:r>
          </a:p>
        </p:txBody>
      </p:sp>
      <p:pic>
        <p:nvPicPr>
          <p:cNvPr id="24581" name="Picture 8" descr="https://encrypted-tbn3.gstatic.com/images?q=tbn:ANd9GcRcvcnlvlAg1ad-YAI6QgsegIiYqkweRFlBG8kpU2c7BD7TQfGqxQ"/>
          <p:cNvPicPr>
            <a:picLocks noChangeAspect="1" noChangeArrowheads="1"/>
          </p:cNvPicPr>
          <p:nvPr/>
        </p:nvPicPr>
        <p:blipFill>
          <a:blip r:embed="rId2"/>
          <a:srcRect/>
          <a:stretch>
            <a:fillRect/>
          </a:stretch>
        </p:blipFill>
        <p:spPr bwMode="auto">
          <a:xfrm>
            <a:off x="666750" y="1773238"/>
            <a:ext cx="3530600" cy="1949450"/>
          </a:xfrm>
          <a:prstGeom prst="rect">
            <a:avLst/>
          </a:prstGeom>
          <a:noFill/>
          <a:ln w="9525">
            <a:noFill/>
            <a:miter lim="800000"/>
            <a:headEnd/>
            <a:tailEnd/>
          </a:ln>
        </p:spPr>
      </p:pic>
      <p:pic>
        <p:nvPicPr>
          <p:cNvPr id="24582" name="Picture 10" descr="https://encrypted-tbn3.gstatic.com/images?q=tbn:ANd9GcS_A4YztWN6XfXEhbtCj3U71otr2Mos1yJem5BfxwhlyibcgPJF"/>
          <p:cNvPicPr>
            <a:picLocks noChangeAspect="1" noChangeArrowheads="1"/>
          </p:cNvPicPr>
          <p:nvPr/>
        </p:nvPicPr>
        <p:blipFill>
          <a:blip r:embed="rId3"/>
          <a:srcRect/>
          <a:stretch>
            <a:fillRect/>
          </a:stretch>
        </p:blipFill>
        <p:spPr bwMode="auto">
          <a:xfrm>
            <a:off x="690563" y="3971925"/>
            <a:ext cx="3505200" cy="1978025"/>
          </a:xfrm>
          <a:prstGeom prst="rect">
            <a:avLst/>
          </a:prstGeom>
          <a:noFill/>
          <a:ln w="9525">
            <a:noFill/>
            <a:miter lim="800000"/>
            <a:headEnd/>
            <a:tailEnd/>
          </a:ln>
        </p:spPr>
      </p:pic>
      <p:sp>
        <p:nvSpPr>
          <p:cNvPr id="24583" name="AutoShape 12" descr="data:image/jpeg;base64,/9j/4AAQSkZJRgABAQAAAQABAAD/2wCEAAkGBxQQEhUUEhQWFBUVGBwXGBgYFRYcHxYWHRUeGBcZGB0YHiggGR4lHhocJDEiJSorLi4uIB8zODMtOCgtLisBCgoKDg0OGxAQGjQlICQuLSwsLCw3NCwsLS8sLzQsLCwrLDcsKyw0LCwsLCwsNCwsLC00LCwsLCwwLCwsLCw0N//AABEIAKYBMAMBIgACEQEDEQH/xAAbAAEAAgMBAQAAAAAAAAAAAAAABQYCAwQBB//EAEsQAAIBAwIEAwQECwQIBQUAAAECAwAEERIhBQYTMSJBURQjMmFxdIGzBzM0NUJSc5GhsbQVVGJyFiRDRIKTstFTg8LS4RcllKLE/8QAGAEBAQEBAQAAAAAAAAAAAAAAAAECAwT/xAAvEQEAAQIFAQUHBQEAAAAAAAAAAQIRAxIhMVFBImFxkdEEEzKBocHwI0JiseFS/9oADAMBAAIRAxEAPwD7fI4UEk4AGSfQDua5rLiUU+elIr4AJwfI7qfoPka23sWuN0GxZSo+0Yqq3PLdxJCVzCHEEduvxMNKsC8hJHxbeEYIU779qC2rKCSoO64yPTPatS3sZ6mGHujh+/hOkPv/AMJBqo8S5Vk6REedKiICFJWBYIjoRrYd8uHBx3X1wa23HKsxkuXEoInieMK2fds0CRiRSBuxK4OfLGMb5C4A17VW5r4LLctCqAYWOZS5YgRuyoEcadywIJH0dxXKvAHn6ksVwjrKr6ZVdj1QxXSr4ONK6GUEE7Hy3yFtt7lZNWg50sUPyZThh9lZxShhlTkZI+0HB/iKp7cqylI0ZYdK3DzuoLrsW1JGjaSQucavXGNgTWx+XJhJE5lTTFI8mcsGAeaR23x+o4HkAV88jAWmzukmRZIzqRhlTvuPXes5ZQoyxwPX6TgV8/4PwWMdBVnRl8EeoGTJOiQukfkVkBLE/I99sdUfLU0Mczz3KkFVck68Ky6BI5+XTiXYeZb1oLnd3SRKXc6VBAJ37khR2+ZFLq5WJdTnSuQM/NmCr29SQKrvNnCGnKy64xGirnqFgExKshdcbZIXTv8AL6K4v9G3nWVlkRllJ3zJ73/WhKOrn4SiqUGPU9u1BdaVSU5dcKj9ZNCMxzqfFuBcmRhEfPw+7OcbD02rxOVpQZj7UBGUdRjVmMqpSE5ztpR2LeZOk7YoLoZQGC53IJA9QMZ/mKRyhs4OcHB+RHcVU+H2ptJIWkOiCOOXVI0qlA0ssfTRS2k+RwNOBkDO9Z8Q5WeVnbWNzMybsNLu0Rjbb9XQ32kUFsrn9uj1mPUNY05G+2vVp/fpb91V48vzK0rIyDVOkyBix3VyzamwCFIIwu+N98EAckfAmtljeaZAFFurHLeJoxKpA8yWMowPlQXStMlyquqE4Z86R66Rlv3ZqgwcCbpJHBNmXEBJUtsNDW9zKdZ8xrwO+VXbapzmvgwmECKUXAkijDlx4miwpXT5qFLY27dxQWilUjifCZYpJZHmh99G0KdTUQx8BRmUDxFQjeZ7+Q2rdHy7JAbZtUaR2wBILsT3fqEtp8WoOG8gCD32IC12lysqLJGdSOAyn1UjINZvKAQCd2zj54GT/CqZb8qPD0czBHVY4wwLDZLWSN9Izj4mD/8AD8qyseHtZG31nESO8jyGXUnjhEShc4OWfBCgHuTkk0F0rCaUIpZjgKMk+gHeqo3A2mkluIZVzI0mknXgKbdYlVlPpIpY7enpUhwjhc9tavErJ1cyGMkkqupiyA7DZc42GNuw7UEkvFYSgk6ihCwQEnHjLaAm/wClq2x3zXZVPj5e9pt4WSUqVfqeFldZGM6SPKxkj1GQ6WwRgDUfI10c3cGlupYRGBpEU6lyxHSdul03AXcsMMR5ZHcUFopVQ4lyq8kciDpsZp+o7MWB6QGyocHQ3cZA2DNjesLjlpzLKRKA0q+FTI+OmpizEUA3Tw6dWdg523OQtttcrICyHUAzLn/ErFWH2EEVkkwYZByBkZ+g4P8AEVUE5Vl026MISsU0szBS6/FM0kaK2CdI1DI21FR2G1YR8vyyTB1mQrDLIG0llYF3lZlzjfwyp8sr88gLha3KyorodSOAyn1BGQa21RuXuGC1kDNJ7i3jRG3On2vBhcjz+HSN9st+6TveBSkXWnpM02SkkmolQSuFK4IIXBI8s4275CzUqlcO5fcm2lhdOjHGAoDvllKSK2W0gtkurZONwdvOvIOV5WiiCyoQocIQze71SKyyKyga5AFIyQM5+nIXalVBOVZhcM/XxEdYCjVlVLNJH54ysjt9gUVIct8MktFWIgMpLM7GQtg6VA0gqMaiCSPpOSTQS/EELRSBfiKMBj10nFUrh/L8rRaA66kKdSAzSkK5tQupmxnXqYSYwRsN87i7X8TPG6o2hmUhW/VJGAfsNUu15emKyqpi1CUF4lmlx+SrGpZ9OrUDiQDHp570G+85Pkk1EzFnORq1yLkeyCJSQpx+NHUP2egrL+wbhprh1IQksEdnduoDapGFKdlQOC2e+R23OcYOBXXWdg+CpwJHeT3o9jWMAxrsF6p1k5zlcY7GvbLgdwjwAyIGjkkkI6zN7p2UkBCgyRuA2QB8wcUHfZ8FnSykt+oFZ2cBwxOiOR8nTlR4lViBtjIHauS05WkgZFVlkgjd2SNiU0h9LavAunKOHKjHZvI7nT/ovddNwJgrkIoIkkbWcSJLM2R4XZZMhRkAqNzgYPy9dqsJMqExOJHbW67JImkA4Oxij0t23JO4JBDcnB5sFI3jMsU3UZy8nvQyyYEm3hIEinAJ+EfCMY67bhHXslQXDMslsIwVIKHMWnWMjUfXvXTyzZtGjFir9Q6xKHZjMGYsrMGGFwpA2J7bYGBVcteULpLUQK8a+CNCOrKQSkbq0qsVyrFmTw4IwnfJyAm+IcKmu44kmSNBHIrEJI5DAROhxhVKjLDb0zUevK0+GDy6y1v0cmRsA+ziMgrpOtdYL5yN2O2e+Vzy9cySSOSqMYRGjJM/xYBkLjT4mbGnV+iOwyTXbHw2Z7BY1ykmVYpJKx8IlDtEzqoIBUFNhsD5igcG4eTaSRMUusvINRdl6vjIOs4Oh1IK+HYaRjHYQl5w+UTQpNMAwiLCRpXzGq3IfuB7xhHhSzaQc/PB7IeWLhREA6LpJPhkk9yTcmYsgx7wsh0HVjt55IqS4/wJ55HkQqrG2khUkkEOzKQdvLANBHzctuEmLyqC0UkcbF2ARpJ5XB9PhkRc99iBXcnDPZ4bpSyJ7RI2hxkeKVQiBttjrONvlUffcHnEk8mjJlaNI+nI3hQSqzM6kAZOCS2dgAAO5O1OW7jUxaRSOojZ1ueppu1mDsGGEZUGgAE5+QAFB28a5eN3FDBI+IkX3mMEu4TQow4IwMls98ha4RwO4fqK8qGZ4FUSB5A0J6ZjJVR+i7AsTkHJbvgVpm4Dcxo5La90yoeVvaMSMzM47oSGAIXPw43GBSz4BctDEXOCIoQ8TSONbJJIzozLqwCHXffOnB2oOqXgM5eMp04kHSDIsjnT07gynR4RnUDg5x28/KQ4jwmQmORJDI0UvUCSkBT4GQjKrscPkHB3AqLveXZ5JJmASPVbmGIpNJ4GKYLMNI1nOAGzsB2yTXrcszB49Mh6ccjsE6zggF0ZTqKsWI0sCD5Md9zQdF9wKWeeO4bTGy9EYV3OAlwXcZAAbUhxuPM1Gy8oXDRsgnKuZNfU6jNn3cikhdIKFtYDYYnHYggVrtOCXTSTjcDbxM8i9ci6MjK25K6kwpKgjBHfsJxuFzixaEFGlOrTrZiqBnJUAkZbQpAGRvpHbtQZcZ4bLLDGsaqkyAaXWRl6L6cZXCnqL5FTgEd6hpOW7iVro6umX6yqxkfxh1QJlRsiqQSMHOfTfO1eX7hGiKFQkUenT1nZ293IrAkr4yWZWycbjGOxrnseWrnoIDgfAWhaeYgn2coWZ8ag2shtOMZHrvQSFxy00hfxrl5pHfLMfdvA8aLjsMFwcdq634O4trZECCS2aNguToYohQjOMjIYkHGxxXAnKsms6mDB5YZJGDOrSCO36ThserAN33zv2313PLdxI1w2VQySKQEmcBoVbOgjRhWbJYtvk4GMCg6LqwmuLkNrRGj6WpRI5MIWVpDp8IDdVMKc4wB57Vz2vKMiSK/U3Do595J3Fy8j7E43jYJ+8dqzXlmfrrIH0+GMGTrSM40RMhBGkLJqLDxHHbOK0HlS5aIp1hGWwjaZJG8Bj0TOGIBV3OGx5EDfJJoFlynNGhGpMe7zH1JNM2l3Zi+3gyGAwAR4RnIwBKXXBybWCCWXJV4tRLsNYVtRQHOo5Axv3HeuIcBu9Vu7SIxQhpCHdcsXJkUeE5TSQANvh3znbLh/Lc8SoBJnBhZsvI2XRHEp38iSu22w8sUGmHlSZEVQ4cDpF0eSXErKkivqbcgEuhGx+ADHbGb8szl4y0ikx2/SEwZhJ1Smkytt48eS6h3J3OMdXBuC3EdvcxyOuuUHQVdiEYwhDjKjSNYLbev2mPvOV7nomKKRca9alpZMr7hFBDEMfxisSP8AF3G9BJWvCHS0ktupolkD6D1WbGwB0nSrAZ8h2z3qOflWcowVo4yzSkKryYiLhAkikDLOmg4GB8R3FS/MfCJbkDQ+j3UiHDsCGfRggrvtpO/euSLgEyPAVYaYpZWOqRyBE8mpV0kHUwXAB1DT8wcUEfxHlpw8/UmXp3LgKpLDQ3VVtK4G+sDfzyq742GcXLs7NJIskTxyurhBI4SRVdyAcLsCrr+tug7g7brLl25BXqOhCNDpw7nIjeRmY5GzEOu3y715acr3CtExmw0aRJkPJ+jFIkh09jlmQ7/q0HvDuVZYzCxcZiS3QaWcD3Zk62B2OoMo39DW7g/Ls0M0cjyFwiBdpGGnwkEaSp1gk57jf1wK28A4VKtpNC5ZXbWgZpC++jQJF8IKqxGrG533Oc128vWU0QlM5XU7KQFZmCqsKR4ywHmhPbuTQTFKUoNF9EzxuqNodlYK36rEYB+w1Sm5Yu+jIiGKNpJA+08p04tljVg5TOda5Ix28wd6vlcV1elG0rDLKcaiU0AAEkAZkdQTsdhnHnjIyFdl5duS0rrNoaVZR+NkIGrp9MAYwuNLjIG2rNdfA7KWKdQ4fSkLAlnLDU0wZQrELqwoI7bDAqWuOJLHD1mWTSACVWJ2cZIGNCAsSCd8A+Z7VC/g+vDPBM5LkG8utOsMGCe0NpUq/iXAwNJAx2xQczcvXJEwMnxA4ImcGRuv1EdsoRHpXwaRkMCRsAK3f2HdGRWaRPhXUQ8gAAtzG8SoRgqZDr1E5+Wwq10oKCvLN1FDGiSGNtcSEJJJIBGYuncPlwNJI8Q22ZV9TV8RcAAdhtWVKBSlKBSlKBSlKBSlKBSlKDyvaUoFKUoFKUoFKUoFKUoFKUoFKUoFKUoFKUoFKUoFV3mu8li09M6RpfxFlCltOysG7/LBBz9FWKq7zjpKIGwd2OG0FfgO5DkDV+qc5B9d6DLj9u7WiMsl2rIFJFp0hJJkBSMTAjG+T2O32VG/gxfTZyly4xdXWTNpD/lDZMunw6/XG2c4rDj3FYmity15dWoYOAkEQkllKFVJ2ikOFPmBvqG9Vzh/DbScMbbhdze+8fU91KqoJtZEhKzPsS2dWlM/Kg+rg5r2sIRhRtjYbDy27Cs6Cm8QvJRczhXl1rNAIowGKtGUQy5GMad2JbuCO/keIc43ZjZltwxziMGORTkxrIusajjwiUHf4lAq/YpiukVxwxlnlRjzHcJdamifoyQq4PTdtJ98yJpByJGAXJO2RjuRXdDzFMbGWdlRZY30DKvpILKAxGckaXzsTVrxWE0KuNLAMD5EZGxyP41Jqjhcs8qhHzNc6lHSU+LSMRyD2gdcxlo8n3elAH8Wcg+m9cEPMl0GnmKg4S2zH05RoJM5lRAxHUlGFBwRnA+QP0HFMVc8cJlnlSbjmS5i1AqHb2hxgwuAsAZMAkN8WlywODsD6UXmq7LSqLbJjQsPBJhzGCJsd/0ymkdyNXfFXbFMVM0cGWeVIuebLmMZ6IlTWfGkcmGiQ5ldVyTnSQFG+SD3BqR4Tx2d7voSxhV6ZLHQ4xMBGxUMSQykO2Dt8BqzYpik1RwuWeVd4HxyW4kuEZNAQZjJRlJGp1wwJIJGkHYjuNhVesuNXNvbDPilaO3KmRJWUyS9Qvr8fgC4BYjt2x2FfQ8UxSKo4Ms8qXNzFcJJIqqr4fY6ZCJG6cJ6aYPuyeoxBO23buaw4fxy5R+mYywMxA1K5aRGupEYo3ZREgUnIOQR22q5W1qkQxGqoCScKABk7k7edbcVc8cJlnlQl5ruWGRFqdNDGNUlQhmt5pDG2o+LDIozjBJ9cVI/2/MZbaNXibqktI3RlVVQHGFJbZyxChT/AIjtjFWWzsY4QREixgnJ0qBk+px3rfik1U8EUzyokXNF90UYwxdRhG2SsiogeEyaWySQdQ06vLPbOxnOYeLyQvbxxaA0zeLWjlVQYLkspAU+QG+SR6Gp/FMVJqi+y5Z5UP8A0xuCcaEj1SYVpIpPg6EkniUNnUGj07Hz7VsueZLxo5NMQjkELOE6Ts0bCBZAxPwuCxKBcZz64Iq6vArFSQCUOVJHwkgqSPQ4JH2ms8Vc9PCZZ5U6/wCYbmOOZx0jiSOKD3MuHZokcu5D+FMsd/IKe5rnveOXciyqVRNDx6WQPk4uEBYruTGykttggbb+V5xTFTPHBlnlTYOY7tii9JMsQo93LiUGZ4+omT4FVVVyDkkN33BrTb83XLhybcxhQpGYnOzOIQD4h/tBISc7IFPnV4xTFM0cGWeVIg5lupFRjEoVkUMAkoZZGt5ZGwSdgrRgds71I8tcYnmk0SxqiCMEZLa86UOTn4gdTb+WPPfFmxTFJqjhYpnlSn5mu1EmqJM/7PEUhx/rEkQEmWH6KA5GO475FdnFOOTC1t544/ePE8hTD4Di1aQKwG+NYAwf51acUxTNHBlnlUo+P3KyRI6IQ0kkblEfOQR02VS2ybnU2TjbbFRl3zHcTRB1RlZBlgqSrlzYTSMpzuQJAo289s5r6BimKZ44TLPKmTcx3aNJiFGUBwnhkyNDRDW5JwRiRjgY+HvVm4JdNNAjvo1MMnQcqd9ip9CN67SKxhiVFCqAqqMAAYAA7ADyqTMTGyxEwzqG5gMS6C6jW2Qr6whXAz8eQf8Ah86marPOkK6Ucrk50ZIJADbbgEbjOR9tZadvMHFFtbcMZ7eB2wqPcNhC2xYbMCfCD2NRP4MJupayuWRy13dNrj+Bs3DHUm58J7jc7YqX4y4S0LGaK20qnvbhVZY91HjDMgyfh+IbkfRUR+C99VpKdaS5u7o9RAAsmbhvGgBICnuBk7HuaC30pSgUpSgUpSgUpSgUpSgUpSgUpSgUpSgUpSgUpSgUpSgUpSgUpSgUpSgUpSgUpSgUpSgVC8ehUYkkl6aYAJZWKLjJDMwI0fERljjtU1Vc5teM9MOwGk6tJaRc5BAOYzq2IPy/hQbOI6bexOmdFVQuJpUMy7yDcqrDUDnAwcDI8hio78F0mq0kbUr5u7k6lUorZuGOpVJJUHuBk47VI8fnNtbCSKeC1RCGd5YmdcMcdldCCWYbknvUd+C6fqWkr61k13dy2tAQr5uGOpQSSFPcDJ28zQXClKUClKUCleGqzxK9u3vjbW0sMSrbpMTJC8hLNLImBplTAwg9asRdLrPSqlPdXsEkXVubZ1aVIyq2sikl2wAGM7AE/QasemX1X6MGuFWNETamJq8PXRuKedHVSuZLgg6XGD5HyNdNbw8SmuNEmJgpSlbQpSlApSlApSlApSlApSlApSlBquZ1jRnc4VFLMfRQMk/urltuMROM5KDAPvEePOc4x1AM5wa2cXhWSCVHbQrRurN+qpQgtv6Deqhf8LtLlVWO7gEbKqlDodZFhMjOD4gcZclsHsCOxIoLnHdo2wYZyVGdskd9Oe/0itVlxKKaNZEcaWQSDJwdBGQSDuPtqnWdjBKyTSXVupkmyAkiOCVnEqrE5wVbOkNgdiB6Go6PhFmsAMd7C/gDprZF1ldER1tuTFmEDTjvkZ7YD6KL6PJGobANn9HDMVGG7E5UjGf5177bHv7xNjg+Jdj6Hfbsf3VQIrG3iRLiS5haSNRIUjEboEeaU6tJK+Ae07HbGAfkegcEs31dS7t3MrvcZCxAsDFJEMjUQVQN4cAY0knJJNBfFkBJAIJHcZG3pn0rOqnweztLOeab2iLVKdJLPvq14K7vpwGBAGkEbjO1Tg41AWKrKjMG0MFdSUbxfGM+H4W/dQSFK0Wd5HMoeJ1kQ5AZGDA4ODuPnW+gVAc3aemMrknVggEkeE9jrTf6T+4AkT9QvMfD2nCY6fhOcSaSpJBG4ZWGe2PPvQZ8avuhaGQTRQaVT3s6kouWUeNQynfOO43I+iof8F8/UtJX1pJru7ptaAhHzcMdSAkkKe4GTt5mpXmPiq2luCZ7e3c4VHnz09WxYYVlJ8IOMEeX0VFfgvm6lpK5dJC13dNrjzofNwx1JknwnuNztjc0FvpSlApSlBUra9v7ma6EMtrHHBOYQHt5XY4ijk1ErMo/2mO3lXNw03EfEpvaHikk9ji0mKNkGDcSgAhnck5zvn029ZHk/wDG8R+vN/SwV0exA8QaXO/s6Jj/ACyyN/6xU9ormmiaad5tEfP01kpi834cHOzpbwW7yMFVbu3Z3JwABJliT6V0f6e8N/vtv/zFrLnP4bX67b/eip26+B/8p/lWqKaaKIpiNkmZmZlrikSeNXQh0dQysDsQRlWB+ilrId1b4l/iPI1Fchfm2x+qw/dLUrdKQQ47jv8ANfOvPj05KveR0374/wA38+XSnWMsumlYxuGAI7Gsq7RMTF4YKUpVClKUClKUClKhL3m6xhdo5buCN1OGVpVBU99wTtViJnYTdKr6c7cPY4W9tyfQSof5Gu6Pjtu3wzIc+hqVTl+LQjVJUrBXB7EGs6kTE7Dm4mQIZCzmIBGJkGMoNJywyCMgb9qpK8GtpY4lju5WwGjiyqhTIY3XxgRjxESsSdi2QcmrzeWyyxvG/wALqUbBx4WGDv5bGohuVLfqrLh9aP1FOs7NgD+S4PrVECvDrWN9M1zIJdYjcnpe+0pA2nCJ4FAEe/hPck75rcOG2jQuEu5FV4zEXGnPRimZ2UEpgr77QT5jzzk1Pzcvwu0jkNmTVq8R/SEQbHptAn8fWuVuT7c6/wAYDI7SORIw1FggYHHkemmR543zk5CtmGy1TNJK8JPuydMO7I7LqQKhKbWmSuAuB22NSHD+XrOSSWNZ3lbUzzplMPK4dWkbCAj8YwwpCg42qYblW3LMxDZYsT4z3cShvv5P3j0rbwrgUdtNLJHsJcErgbOSS7Z7nUTnHkc+tBDQfg8gjiaOOWdQ+nWdaktpi0b6lI3JZztuzMfOu9uUITszOwOvO4GrqPK75wNvxzDb0FWGlBH8D4StpEIkJYA5yVQE9hvoUAnbvjNSFKUCq5zjb9RY1DYbVlcBCfD4m3kZVHYfPv61Y6rvOWSiY1YGpiQucAJ3OMsN8DYHYk42oOzjMoitSxnS1ChR1pArLH4lG4ZgDn4e/ciob8GEmq1lbqLLqu7o9RcBZM3DHWoBIAbuME96luLXGmzL+0RW3hT30yKUTLL8Ss6jfOB4u5Heon8F76rSU9RZc3d0eogAWTNw3jQAkBW7gAnY9zQW+lKwklC/EQPpIH86BNKEUsxCqoJJJwAAMkk+QxUH/ptw7+/Wv/Pj/wC9buZbpDZ3OHX8RL+kP/DatnBlRbWAsF/FR+Q/UFWZpppzVGszaELyTxCOT+0JY3WRGvWKsjAhv9VgGxGx3rfYahxSQMe9nG2PQm4lz/AD91Z8sW8ZkvGQk/60xdSMaZDBFsPXw6ftJr2H87y/Uov6iauVH6lc4kxpEdn6a+nd4rVpER5sudPhtfrtv96Knbv4H/yn+VQXOnw2v123+9FTt38D/wCU/wAq7TtDPVSuTeG3rWFoUvVRTbxFV9lRtK9JcDOvfHr51Ocp3csqTCdxI8U8kWoIEyq4x4QTjvTkP822P1WH7paieAcw2lu94k91BE/tcp0yTRocHTg4Yg4rdV5mUWg+6P8AgP8A+p/7V1qc1BnnHh/9+tP/AMmH/wB1cx5rsE+C/tMfqm5i/h4tq8fu8TB+GmZp46x4cx3dOjreKt91mpUNYc02s/4ueJj/AIZUb+Kk11vxiBfimiH0yKP5mtU41E6X146+W6TTMO6lRw47bHtcQn/zU/71tHFYe4lQ/QwP8q1ViUU7zCREzs7K4OOXLRW88ifFHE7rn9ZUJH8RUTxrmqNQqW80Bnd0RVkbYlmC4wp1E77U4q90LSczCFgIpCyqHXK6DqAJLdxWYx6J+HXw9dvqZZ6tNla3zxRyG/RdaK2PZE2yoOPj+dY8n2ssftYdklaS6ZzIAFGOhEu6gnSfD29MHzqa4NbKYIWIzmNCATkKNAwB9FRvJw97xH6839LBV/VxIm/Zju389o+V/E7Mbal0pHELeNsMHt53OQO6yQAY9B4zt9Fec+kQ2MjjCaXhyw2wvtMYbJ8hjOflmtl/+dbT6rdfe21efhC/IX/aQf1UVao9nwomnsx/c78pVXVadWDc1cLP++Wo+ieMfyapi28SK8MgdGAZTnUGUjIKkdwR51su4F0P4V+E+Q9Kp/Jo4j7BZ9M2ej2eLTqWbVp6S41YOM474rM+y4UxemLT3af1Zr3lS4C60/GNPz7iuhWB7b1UuG83oktzBxCe0hkhdVHvAgdWhSTUBK2T8ePsrqbmjhw3S/tVPyuYcfu1VmaMfD/lHlPpP0L0z3LLSq/ac32jsEF1byMe3TnjYn/hDZqdSQNuDmtU4tNU22nidJ8kmmYZ0pSuiFKUoFKUoFV7m+QqsZGf0wQASdJTSSAEf1748+/kbDVc5zICIWYhfEuPdhSxXbJdGwe+Mep7nAIbeYpGS1DpPHAihS7SwNOCpwFGkOpzkjff6KjPwcSaLWTqOpL3Nw4YKUDq07MrqpJKBgchcnGcVNcau+haGQSpb6VT3kqF1TLKPEqspJOcbEbnNQv4MZOpayuWWTVd3Ta1XSr5uGOpVJJUHuBk4z3NYriv9sx89fvCxbq6+MXly9ysdtNFDF0i7O8Bly+sKEGJExsc+faoXjXC555bRbua3u4VuNTReyaM+4lAPjlcPufhx8/Kp5h/90A8vY2OPLPXXeseax77h31z/wDkuKRGP/1Eacf6dnhw8Z5YsRbzMOH2yhYnYt0IlYAITlcLs3ofWp7gkCmGFtz7tNIP6I0DA/8AmveZvyO5/YS/dmtnAfyaD9lH/wBArPuc0XxJmrx28tlza6aInk/8bxH6839LBXsP53l+pRf1E1ecn/jeI/Xm/pYK9h/O8v1KL+omr1TvPh6OfDLnT4bX67b/AHoqdu/gf/Kf5VBc6fDa/Xbf70VO3fwP/lP8qxO0L1Q3If5tsfqsP3S1o5TgVvbCyqT7ZN3AP6tb+Q/zbY/VYfulrDk//fPrk3/prVW9Q557ZP7WhGhcexTnGkf3i3rLm22QNY4RRm8T9Ef+FLWdx+d4PqU/9Rb1lzf8dj9dT7qWkbx4JOyS4pbIIJSEUHpvuFH6prj5ShV7C0LAMTbwkk7kkxLkk+dSPF/xE37N/wDoNcPJv5vs/q0P3K1zqopqp7UXWJmJ0cnLih578MARHcqqA/or7LC2B8tTE/bXpQf2oFwNPsZOPLPXAzj1r3lf8o4l9bX+jgr0/nUfUz/UCkYWHTOlMbcLNUz1aedrdFigIVQfbLTcKP73HUnzR+R3X7CX7tq4OefxMH1y0/rI67+aPyO6/YS/dmtxtHikt3AvyaD9kn/QKiOTvxvEfrzf0sFS/AvyaD9kn/QKiOTvxvEfrzf0sFI6/nUZ3/51tPqt197bV5+EH8hf9rb/ANXFXt/+dbT6rdfe21efhB/IX/a2/wDVxVY3p/OqTtKdvPgf/Kf5VEch/m2x+qw/dLUvefA/+U/yqI5D/Ntj9Vh+6Ws/tacvL8Cte8T1Kp9/F3AP+5Q+te8atk9usBoXB6+fCN/cisuW/wAt4n+3i/ooaz43+X2H/n/citdfl9knZy/hBtQLP3YRH9otdLaAdLG8iAJAxkfLIzW6DhF8HDNeQEeYWyZc/b7Qf5Vlz7+Sr9ZtP62KrHXOuimuiIqi+/22lYmYnRUuCc9W0scZkuIFd+6deLWrZxpKas5qz29ysgyjBgNjgg4OM4PpsarnINlG3D7cmNCShySqknxH5Vu5W/H8QHkt0oUeSj2SA4A8hkk/bWYwppqmIm8Rzv5+vmua8bLHSlK0hSlKBVZ5nny+jUI9EesMc5fXrVoxsQNl3O5GoYqzUoIDj/GY7W1VjPDalwqxtOpZQcAlSoZSTpB/SHrVU5D51soYJVuL23EjXVy5IbSGDXDMHVSSQrZyNzsRua+lVA8qmJfaI4hIMXE0jdQpks876mTQfxetXC6sHwnPrQVtueOH/wBpCT2yDR7KU1axjV1lOn6cb15zJzvw+SWxKXkLCO61uQ48K+yzLqPoNTKPtFW6G3je7eYa+pFH0CCMKVYrLldssewyDjuO4rHjcCPLaF1kOifWhQpgP0ZEAkDHUVKu3wgnbJwK1mSyA5g584c9rcKt7AzNDIoAcZJMZAA+2tnBufeGpbwq17ACsaAguNiEAINWbi8HUglQq7B0ZCEKhiGUqdJchQd/M4pwYr7PD09Wjppp1Yzp0DTqxtnHepfSyqNyvzvw+OS+L3kKiS7Lplx4k9nhXUPUZUj7DXsXO/D/AO05JfbIembSNA2sYLieUlc+oBB+2rVy6kIa7aEu2u41uWGxc28P4rYZTRowd99W+MUtoIzfyygSCQQxwknRoZA7SAoPjJzIQT8PYdwauZLKvzXzxw+RbcJeQtpuoHbDjZFkyzH5AVMXP4QOGFGAvYN1P+0HpUhzIkTdBZS4xPHImkqPFG2sFy22gY38/SpHiM2iJ2KswCkkKVBxjfBchRgb7mpfRVJ5N554fFYWkcl5ArpbxKylxlWEagg/MGsOWOeOHx+1a7yBdd1K65cbqcYYfI1ceX7RYbWCJA4WOJEUSadYVUAAfT4dWBvjbNcfKrxMs7Q9Txzu7h9GztgnTo2C4wQDvg796TN7isTc78PPE4ZfbIemLSZC2sYDtPAyrn1IVj9hrLmfnfh8jWZS8hbRdo7YceFBHICx+WSP31YnnhPEkyXEyQvEuSgRg5jmZQpPUZsICGA04DjOQQM+YOk7R9QSlrZluVCBRrbxRKuX8J+I5GRjYkjzuZLI3ifP3DWhlAvYCSjADqDclTiuPlXnrh0dlao95ArpbxKylxlWESgg/MGrRdXyPACwcLMViwANStI3Tw3cKVY4PoRjfbOrhUkVtaaE6hjtE6XiXLsIU05AAGokLtgDPlsal9LFtbqpy7zvw9J79mvIVElyGQlx4l9lhXI9RqVh9hr088cP/tISe2QaPZSmrWMausDp+nG9WnhaJFcTBVlzcEXLMxQqD044dK6TqXZF2Yb+LBOCBonmiW49p0zMystkwGgKuuVCHIchiNTKMjOxyARvVzFlc5w534fLFCEvIWIurVyA42RbpGdvoABJrs5h584c9rcIt7AzNDIqgOMkmMgAfbU9x4QytHDMXXBW6BUbZgnjYKSQc5ZlGkbkZ7bVle3UdxbAMJAl0OlsuGXqKVy2fg2z388DvtUuqE4Rz7w1IIVa9gBWNAQXGxCAEVGcrc78Pjkvi95Coku2dMuPEns8K6h6jKkfYaufBblTDhVkVYcxYcKWIQAZwhJ3G4BAJ223FR/L9xAsriIyarwLenXpwvUjVEUdtysJOBqxpbJG1L7ivXvO/DzxG2kF5CUW3uFZtYwGaSAqD8yFb9xpztzvw+W0ZI7yF2MkJwHGcLcxsx+wAn7KsvEpI1uDPpleW0gI0roAaOdwSRrIDEdDPxDzG52Gzj0UdzFFDMJUFxImAoGUeP8A1kByNSqPdYPfPYHfNWKtu5JhHXPP/DSjAXsG6kfjB6VGcm888OisLSOS8gV0t4lZS4BVhEoIPzBqyxceimtZJ9MgjUHIwC2NOcjSSOxB3O3nitHAb2GFfY4RIxtIgiBjFqlWMdM4GoEEEKMsEU6lIypzUvpZVb4Dzvw9LviDteQhZJomQlxhgLSJCR64ZSPsrPi3PHD2vLJ1vICqdbUdYwuqLC59Mmp7gtxELiRlWZWuwkzF+npDiFUWNdJzq0R6vMHDEN5VtvJI3uYndZle3kMaY0FWMyYy2knAwPPSRldvEM3NrdLK1znzxw+W2Cx3kLN17ZsBwfCt3E7H6AoJ+yp3/wCoPDP79b/8wV28xRrMI4HSUh3WQNGY9nhcTqG1HIBMYGcY3AypIre3Fh7MbgRyEBdWgdPVgHBxl9B9dmwR2zkZl9LKp/JPPHD4bGBJLyFHVcFS4BB1HvXnLvO/D0nv2a8hUSXIdCXHiX2WFcj1GpSPsNWnl6NLZPZI1lxbopBcxkyI5fSQVPqjDcL2+2tPAriESOyCUPdyNKyuFIRkjWLGUyoBWIEbtq3IOKubfvSzp4PzPaXjFLa4jmZRqIRgSFzjJ+01L1DxcwITlsKjIJIznLOpZVU6MZyxddIGo+IA6SQDsl42muNUy4cFiQrnC9JnHYbsdOy9/lWVSlKiJOYoFCszEK+kqenJ2ZHky40+ABY2JJ2GN8bZ7ob6NpHiDAyRgFl8wGGVPzBoOmlKUCua0sI4ixRQpclmO5ySxY9+w1MxwNssx8zSlBlFaqru4HikxqOTvpGBsTgbelY3FkkjI7A6kzpIZhjJBI8JGQSq7HbYV7Sg2zRB1KnODscEg/YVII+yvIYQiqqjCqAoA8gBgAfZSlBrtLGOHX00VOoxd9KganIALHHmQo3+Vei1XX1MeLGMkk4HyBOBnzwN69pQY3VkkunWurScjc+mCDjuD5g7Gtk8KupVhlT3HkRnsfUeo86UoMyK0WlmkQIQYz8yfoG52A8h2HlSlANmnUEuPGFKA5OykhiAM4GSBvjyHpWFzw6ORizrklNB8TDw51YwDgHO+e9eUoMpOHxsioV8KsGAyw8StqBODknVvv570Xh8YWRceGUsXGptyww3ntn5YpSg8t+HRxtqUEHSF+N9wBgZBOCcDud6wbhURzlScyCY+J95FIKsRnyKjA7bDbavaUGyewjkYO6hiFZN8kaGxrUjsQcDOR5CsP7MiCRxhAqRFSiqSoUr8OApGw9O1KUGyKzRdWAfH8R1MSftJyAM7AdvLFabbhEMZRkQAxoI13Y6UXUFABONg7AHuAxHY0pQbH4fGzM5XLOFVsltwhLKCM4wCTt8z6msrqzSXTrGdDal3OxwR5HfYkYPkTSlBqPCoum0WnwPsw1N4h2wTnOMbYz227V6/DIm6mpc9ZQkmSx1IAQF3Owwx7epNKUHkHDI0YOFOoDALO7Hz/WJ38RGe+CR22rw8IiznSd3EmNb41gltQGrA3JPzPelKDO74dHKcuuTpK/Ewyp7qQDhh8jmjcNjMfSIJTIO7uTkMGU6idWzAEb+VeUoPY+HRqXIXJdQjEszZVQQo8RO3iP2knzrGDhUSMrKg1oCquSWYKe6hmJbT8s4pSgNwuIliU3fvu2xLaiU38BLAMSuCWAPcA1jNweF9mjBGgpjcDSVKEYBx8JIz3wTXtKD2XhMTjDIGGNPiJJI0NHuScnwuw+01thskR2dVwz9zk7757dhuSTjud6UoP/Z"/>
          <p:cNvSpPr>
            <a:spLocks noChangeAspect="1" noChangeArrowheads="1"/>
          </p:cNvSpPr>
          <p:nvPr/>
        </p:nvSpPr>
        <p:spPr bwMode="auto">
          <a:xfrm>
            <a:off x="8856663" y="-274638"/>
            <a:ext cx="304800" cy="304801"/>
          </a:xfrm>
          <a:prstGeom prst="rect">
            <a:avLst/>
          </a:prstGeom>
          <a:noFill/>
          <a:ln w="9525">
            <a:noFill/>
            <a:miter lim="800000"/>
            <a:headEnd/>
            <a:tailEnd/>
          </a:ln>
        </p:spPr>
        <p:txBody>
          <a:bodyPr/>
          <a:lstStyle/>
          <a:p>
            <a:endParaRPr lang="pl-PL" altLang="pl-PL"/>
          </a:p>
        </p:txBody>
      </p:sp>
      <p:sp>
        <p:nvSpPr>
          <p:cNvPr id="24584" name="AutoShape 14" descr="data:image/jpeg;base64,/9j/4AAQSkZJRgABAQAAAQABAAD/2wCEAAkGBxQQEhUUEhQWFBUVGBwXGBgYFRYcHxYWHRUeGBcZGB0YHiggGR4lHhocJDEiJSorLi4uIB8zODMtOCgtLisBCgoKDg0OGxAQGjQlICQuLSwsLCw3NCwsLS8sLzQsLCwrLDcsKyw0LCwsLCwsNCwsLC00LCwsLCwwLCwsLCw0N//AABEIAKYBMAMBIgACEQEDEQH/xAAbAAEAAgMBAQAAAAAAAAAAAAAABQYCAwQBB//EAEsQAAIBAwIEAwQECwQIBQUAAAECAwAEERIhBQYTMSJBURQjMmFxdIGzBzM0NUJSc5GhsbQVVGJyFiRDRIKTstFTg8LS4RcllKLE/8QAGAEBAQEBAQAAAAAAAAAAAAAAAAECAwT/xAAvEQEAAQIFAQUHBQEAAAAAAAAAAQIRAxIhMVFBImFxkdEEEzKBocHwI0JiseFS/9oADAMBAAIRAxEAPwD7fI4UEk4AGSfQDua5rLiUU+elIr4AJwfI7qfoPka23sWuN0GxZSo+0Yqq3PLdxJCVzCHEEduvxMNKsC8hJHxbeEYIU779qC2rKCSoO64yPTPatS3sZ6mGHujh+/hOkPv/AMJBqo8S5Vk6REedKiICFJWBYIjoRrYd8uHBx3X1wa23HKsxkuXEoInieMK2fds0CRiRSBuxK4OfLGMb5C4A17VW5r4LLctCqAYWOZS5YgRuyoEcadywIJH0dxXKvAHn6ksVwjrKr6ZVdj1QxXSr4ONK6GUEE7Hy3yFtt7lZNWg50sUPyZThh9lZxShhlTkZI+0HB/iKp7cqylI0ZYdK3DzuoLrsW1JGjaSQucavXGNgTWx+XJhJE5lTTFI8mcsGAeaR23x+o4HkAV88jAWmzukmRZIzqRhlTvuPXes5ZQoyxwPX6TgV8/4PwWMdBVnRl8EeoGTJOiQukfkVkBLE/I99sdUfLU0Mczz3KkFVck68Ky6BI5+XTiXYeZb1oLnd3SRKXc6VBAJ37khR2+ZFLq5WJdTnSuQM/NmCr29SQKrvNnCGnKy64xGirnqFgExKshdcbZIXTv8AL6K4v9G3nWVlkRllJ3zJ73/WhKOrn4SiqUGPU9u1BdaVSU5dcKj9ZNCMxzqfFuBcmRhEfPw+7OcbD02rxOVpQZj7UBGUdRjVmMqpSE5ztpR2LeZOk7YoLoZQGC53IJA9QMZ/mKRyhs4OcHB+RHcVU+H2ptJIWkOiCOOXVI0qlA0ssfTRS2k+RwNOBkDO9Z8Q5WeVnbWNzMybsNLu0Rjbb9XQ32kUFsrn9uj1mPUNY05G+2vVp/fpb91V48vzK0rIyDVOkyBix3VyzamwCFIIwu+N98EAckfAmtljeaZAFFurHLeJoxKpA8yWMowPlQXStMlyquqE4Z86R66Rlv3ZqgwcCbpJHBNmXEBJUtsNDW9zKdZ8xrwO+VXbapzmvgwmECKUXAkijDlx4miwpXT5qFLY27dxQWilUjifCZYpJZHmh99G0KdTUQx8BRmUDxFQjeZ7+Q2rdHy7JAbZtUaR2wBILsT3fqEtp8WoOG8gCD32IC12lysqLJGdSOAyn1UjINZvKAQCd2zj54GT/CqZb8qPD0czBHVY4wwLDZLWSN9Izj4mD/8AD8qyseHtZG31nESO8jyGXUnjhEShc4OWfBCgHuTkk0F0rCaUIpZjgKMk+gHeqo3A2mkluIZVzI0mknXgKbdYlVlPpIpY7enpUhwjhc9tavErJ1cyGMkkqupiyA7DZc42GNuw7UEkvFYSgk6ihCwQEnHjLaAm/wClq2x3zXZVPj5e9pt4WSUqVfqeFldZGM6SPKxkj1GQ6WwRgDUfI10c3cGlupYRGBpEU6lyxHSdul03AXcsMMR5ZHcUFopVQ4lyq8kciDpsZp+o7MWB6QGyocHQ3cZA2DNjesLjlpzLKRKA0q+FTI+OmpizEUA3Tw6dWdg523OQtttcrICyHUAzLn/ErFWH2EEVkkwYZByBkZ+g4P8AEVUE5Vl026MISsU0szBS6/FM0kaK2CdI1DI21FR2G1YR8vyyTB1mQrDLIG0llYF3lZlzjfwyp8sr88gLha3KyorodSOAyn1BGQa21RuXuGC1kDNJ7i3jRG3On2vBhcjz+HSN9st+6TveBSkXWnpM02SkkmolQSuFK4IIXBI8s4275CzUqlcO5fcm2lhdOjHGAoDvllKSK2W0gtkurZONwdvOvIOV5WiiCyoQocIQze71SKyyKyga5AFIyQM5+nIXalVBOVZhcM/XxEdYCjVlVLNJH54ysjt9gUVIct8MktFWIgMpLM7GQtg6VA0gqMaiCSPpOSTQS/EELRSBfiKMBj10nFUrh/L8rRaA66kKdSAzSkK5tQupmxnXqYSYwRsN87i7X8TPG6o2hmUhW/VJGAfsNUu15emKyqpi1CUF4lmlx+SrGpZ9OrUDiQDHp570G+85Pkk1EzFnORq1yLkeyCJSQpx+NHUP2egrL+wbhprh1IQksEdnduoDapGFKdlQOC2e+R23OcYOBXXWdg+CpwJHeT3o9jWMAxrsF6p1k5zlcY7GvbLgdwjwAyIGjkkkI6zN7p2UkBCgyRuA2QB8wcUHfZ8FnSykt+oFZ2cBwxOiOR8nTlR4lViBtjIHauS05WkgZFVlkgjd2SNiU0h9LavAunKOHKjHZvI7nT/ovddNwJgrkIoIkkbWcSJLM2R4XZZMhRkAqNzgYPy9dqsJMqExOJHbW67JImkA4Oxij0t23JO4JBDcnB5sFI3jMsU3UZy8nvQyyYEm3hIEinAJ+EfCMY67bhHXslQXDMslsIwVIKHMWnWMjUfXvXTyzZtGjFir9Q6xKHZjMGYsrMGGFwpA2J7bYGBVcteULpLUQK8a+CNCOrKQSkbq0qsVyrFmTw4IwnfJyAm+IcKmu44kmSNBHIrEJI5DAROhxhVKjLDb0zUevK0+GDy6y1v0cmRsA+ziMgrpOtdYL5yN2O2e+Vzy9cySSOSqMYRGjJM/xYBkLjT4mbGnV+iOwyTXbHw2Z7BY1ykmVYpJKx8IlDtEzqoIBUFNhsD5igcG4eTaSRMUusvINRdl6vjIOs4Oh1IK+HYaRjHYQl5w+UTQpNMAwiLCRpXzGq3IfuB7xhHhSzaQc/PB7IeWLhREA6LpJPhkk9yTcmYsgx7wsh0HVjt55IqS4/wJ55HkQqrG2khUkkEOzKQdvLANBHzctuEmLyqC0UkcbF2ARpJ5XB9PhkRc99iBXcnDPZ4bpSyJ7RI2hxkeKVQiBttjrONvlUffcHnEk8mjJlaNI+nI3hQSqzM6kAZOCS2dgAAO5O1OW7jUxaRSOojZ1ueppu1mDsGGEZUGgAE5+QAFB28a5eN3FDBI+IkX3mMEu4TQow4IwMls98ha4RwO4fqK8qGZ4FUSB5A0J6ZjJVR+i7AsTkHJbvgVpm4Dcxo5La90yoeVvaMSMzM47oSGAIXPw43GBSz4BctDEXOCIoQ8TSONbJJIzozLqwCHXffOnB2oOqXgM5eMp04kHSDIsjnT07gynR4RnUDg5x28/KQ4jwmQmORJDI0UvUCSkBT4GQjKrscPkHB3AqLveXZ5JJmASPVbmGIpNJ4GKYLMNI1nOAGzsB2yTXrcszB49Mh6ccjsE6zggF0ZTqKsWI0sCD5Md9zQdF9wKWeeO4bTGy9EYV3OAlwXcZAAbUhxuPM1Gy8oXDRsgnKuZNfU6jNn3cikhdIKFtYDYYnHYggVrtOCXTSTjcDbxM8i9ci6MjK25K6kwpKgjBHfsJxuFzixaEFGlOrTrZiqBnJUAkZbQpAGRvpHbtQZcZ4bLLDGsaqkyAaXWRl6L6cZXCnqL5FTgEd6hpOW7iVro6umX6yqxkfxh1QJlRsiqQSMHOfTfO1eX7hGiKFQkUenT1nZ293IrAkr4yWZWycbjGOxrnseWrnoIDgfAWhaeYgn2coWZ8ag2shtOMZHrvQSFxy00hfxrl5pHfLMfdvA8aLjsMFwcdq634O4trZECCS2aNguToYohQjOMjIYkHGxxXAnKsms6mDB5YZJGDOrSCO36ThserAN33zv2313PLdxI1w2VQySKQEmcBoVbOgjRhWbJYtvk4GMCg6LqwmuLkNrRGj6WpRI5MIWVpDp8IDdVMKc4wB57Vz2vKMiSK/U3Do595J3Fy8j7E43jYJ+8dqzXlmfrrIH0+GMGTrSM40RMhBGkLJqLDxHHbOK0HlS5aIp1hGWwjaZJG8Bj0TOGIBV3OGx5EDfJJoFlynNGhGpMe7zH1JNM2l3Zi+3gyGAwAR4RnIwBKXXBybWCCWXJV4tRLsNYVtRQHOo5Axv3HeuIcBu9Vu7SIxQhpCHdcsXJkUeE5TSQANvh3znbLh/Lc8SoBJnBhZsvI2XRHEp38iSu22w8sUGmHlSZEVQ4cDpF0eSXErKkivqbcgEuhGx+ADHbGb8szl4y0ikx2/SEwZhJ1Smkytt48eS6h3J3OMdXBuC3EdvcxyOuuUHQVdiEYwhDjKjSNYLbev2mPvOV7nomKKRca9alpZMr7hFBDEMfxisSP8AF3G9BJWvCHS0ktupolkD6D1WbGwB0nSrAZ8h2z3qOflWcowVo4yzSkKryYiLhAkikDLOmg4GB8R3FS/MfCJbkDQ+j3UiHDsCGfRggrvtpO/euSLgEyPAVYaYpZWOqRyBE8mpV0kHUwXAB1DT8wcUEfxHlpw8/UmXp3LgKpLDQ3VVtK4G+sDfzyq742GcXLs7NJIskTxyurhBI4SRVdyAcLsCrr+tug7g7brLl25BXqOhCNDpw7nIjeRmY5GzEOu3y715acr3CtExmw0aRJkPJ+jFIkh09jlmQ7/q0HvDuVZYzCxcZiS3QaWcD3Zk62B2OoMo39DW7g/Ls0M0cjyFwiBdpGGnwkEaSp1gk57jf1wK28A4VKtpNC5ZXbWgZpC++jQJF8IKqxGrG533Oc128vWU0QlM5XU7KQFZmCqsKR4ywHmhPbuTQTFKUoNF9EzxuqNodlYK36rEYB+w1Sm5Yu+jIiGKNpJA+08p04tljVg5TOda5Ix28wd6vlcV1elG0rDLKcaiU0AAEkAZkdQTsdhnHnjIyFdl5duS0rrNoaVZR+NkIGrp9MAYwuNLjIG2rNdfA7KWKdQ4fSkLAlnLDU0wZQrELqwoI7bDAqWuOJLHD1mWTSACVWJ2cZIGNCAsSCd8A+Z7VC/g+vDPBM5LkG8utOsMGCe0NpUq/iXAwNJAx2xQczcvXJEwMnxA4ImcGRuv1EdsoRHpXwaRkMCRsAK3f2HdGRWaRPhXUQ8gAAtzG8SoRgqZDr1E5+Wwq10oKCvLN1FDGiSGNtcSEJJJIBGYuncPlwNJI8Q22ZV9TV8RcAAdhtWVKBSlKBSlKBSlKBSlKBSlKDyvaUoFKUoFKUoFKUoFKUoFKUoFKUoFKUoFKUoFKUoFV3mu8li09M6RpfxFlCltOysG7/LBBz9FWKq7zjpKIGwd2OG0FfgO5DkDV+qc5B9d6DLj9u7WiMsl2rIFJFp0hJJkBSMTAjG+T2O32VG/gxfTZyly4xdXWTNpD/lDZMunw6/XG2c4rDj3FYmity15dWoYOAkEQkllKFVJ2ikOFPmBvqG9Vzh/DbScMbbhdze+8fU91KqoJtZEhKzPsS2dWlM/Kg+rg5r2sIRhRtjYbDy27Cs6Cm8QvJRczhXl1rNAIowGKtGUQy5GMad2JbuCO/keIc43ZjZltwxziMGORTkxrIusajjwiUHf4lAq/YpiukVxwxlnlRjzHcJdamifoyQq4PTdtJ98yJpByJGAXJO2RjuRXdDzFMbGWdlRZY30DKvpILKAxGckaXzsTVrxWE0KuNLAMD5EZGxyP41Jqjhcs8qhHzNc6lHSU+LSMRyD2gdcxlo8n3elAH8Wcg+m9cEPMl0GnmKg4S2zH05RoJM5lRAxHUlGFBwRnA+QP0HFMVc8cJlnlSbjmS5i1AqHb2hxgwuAsAZMAkN8WlywODsD6UXmq7LSqLbJjQsPBJhzGCJsd/0ymkdyNXfFXbFMVM0cGWeVIuebLmMZ6IlTWfGkcmGiQ5ldVyTnSQFG+SD3BqR4Tx2d7voSxhV6ZLHQ4xMBGxUMSQykO2Dt8BqzYpik1RwuWeVd4HxyW4kuEZNAQZjJRlJGp1wwJIJGkHYjuNhVesuNXNvbDPilaO3KmRJWUyS9Qvr8fgC4BYjt2x2FfQ8UxSKo4Ms8qXNzFcJJIqqr4fY6ZCJG6cJ6aYPuyeoxBO23buaw4fxy5R+mYywMxA1K5aRGupEYo3ZREgUnIOQR22q5W1qkQxGqoCScKABk7k7edbcVc8cJlnlQl5ruWGRFqdNDGNUlQhmt5pDG2o+LDIozjBJ9cVI/2/MZbaNXibqktI3RlVVQHGFJbZyxChT/AIjtjFWWzsY4QREixgnJ0qBk+px3rfik1U8EUzyokXNF90UYwxdRhG2SsiogeEyaWySQdQ06vLPbOxnOYeLyQvbxxaA0zeLWjlVQYLkspAU+QG+SR6Gp/FMVJqi+y5Z5UP8A0xuCcaEj1SYVpIpPg6EkniUNnUGj07Hz7VsueZLxo5NMQjkELOE6Ts0bCBZAxPwuCxKBcZz64Iq6vArFSQCUOVJHwkgqSPQ4JH2ms8Vc9PCZZ5U6/wCYbmOOZx0jiSOKD3MuHZokcu5D+FMsd/IKe5rnveOXciyqVRNDx6WQPk4uEBYruTGykttggbb+V5xTFTPHBlnlTYOY7tii9JMsQo93LiUGZ4+omT4FVVVyDkkN33BrTb83XLhybcxhQpGYnOzOIQD4h/tBISc7IFPnV4xTFM0cGWeVIg5lupFRjEoVkUMAkoZZGt5ZGwSdgrRgds71I8tcYnmk0SxqiCMEZLa86UOTn4gdTb+WPPfFmxTFJqjhYpnlSn5mu1EmqJM/7PEUhx/rEkQEmWH6KA5GO475FdnFOOTC1t544/ePE8hTD4Di1aQKwG+NYAwf51acUxTNHBlnlUo+P3KyRI6IQ0kkblEfOQR02VS2ybnU2TjbbFRl3zHcTRB1RlZBlgqSrlzYTSMpzuQJAo289s5r6BimKZ44TLPKmTcx3aNJiFGUBwnhkyNDRDW5JwRiRjgY+HvVm4JdNNAjvo1MMnQcqd9ip9CN67SKxhiVFCqAqqMAAYAA7ADyqTMTGyxEwzqG5gMS6C6jW2Qr6whXAz8eQf8Ah86marPOkK6Ucrk50ZIJADbbgEbjOR9tZadvMHFFtbcMZ7eB2wqPcNhC2xYbMCfCD2NRP4MJupayuWRy13dNrj+Bs3DHUm58J7jc7YqX4y4S0LGaK20qnvbhVZY91HjDMgyfh+IbkfRUR+C99VpKdaS5u7o9RAAsmbhvGgBICnuBk7HuaC30pSgUpSgUpSgUpSgUpSgUpSgUpSgUpSgUpSgUpSgUpSgUpSgUpSgUpSgUpSgUpSgUpSgVC8ehUYkkl6aYAJZWKLjJDMwI0fERljjtU1Vc5teM9MOwGk6tJaRc5BAOYzq2IPy/hQbOI6bexOmdFVQuJpUMy7yDcqrDUDnAwcDI8hio78F0mq0kbUr5u7k6lUorZuGOpVJJUHuBk47VI8fnNtbCSKeC1RCGd5YmdcMcdldCCWYbknvUd+C6fqWkr61k13dy2tAQr5uGOpQSSFPcDJ28zQXClKUClKUCleGqzxK9u3vjbW0sMSrbpMTJC8hLNLImBplTAwg9asRdLrPSqlPdXsEkXVubZ1aVIyq2sikl2wAGM7AE/QasemX1X6MGuFWNETamJq8PXRuKedHVSuZLgg6XGD5HyNdNbw8SmuNEmJgpSlbQpSlApSlApSlApSlApSlApSlBquZ1jRnc4VFLMfRQMk/urltuMROM5KDAPvEePOc4x1AM5wa2cXhWSCVHbQrRurN+qpQgtv6Deqhf8LtLlVWO7gEbKqlDodZFhMjOD4gcZclsHsCOxIoLnHdo2wYZyVGdskd9Oe/0itVlxKKaNZEcaWQSDJwdBGQSDuPtqnWdjBKyTSXVupkmyAkiOCVnEqrE5wVbOkNgdiB6Go6PhFmsAMd7C/gDprZF1ldER1tuTFmEDTjvkZ7YD6KL6PJGobANn9HDMVGG7E5UjGf5177bHv7xNjg+Jdj6Hfbsf3VQIrG3iRLiS5haSNRIUjEboEeaU6tJK+Ae07HbGAfkegcEs31dS7t3MrvcZCxAsDFJEMjUQVQN4cAY0knJJNBfFkBJAIJHcZG3pn0rOqnweztLOeab2iLVKdJLPvq14K7vpwGBAGkEbjO1Tg41AWKrKjMG0MFdSUbxfGM+H4W/dQSFK0Wd5HMoeJ1kQ5AZGDA4ODuPnW+gVAc3aemMrknVggEkeE9jrTf6T+4AkT9QvMfD2nCY6fhOcSaSpJBG4ZWGe2PPvQZ8avuhaGQTRQaVT3s6kouWUeNQynfOO43I+iof8F8/UtJX1pJru7ptaAhHzcMdSAkkKe4GTt5mpXmPiq2luCZ7e3c4VHnz09WxYYVlJ8IOMEeX0VFfgvm6lpK5dJC13dNrjzofNwx1JknwnuNztjc0FvpSlApSlBUra9v7ma6EMtrHHBOYQHt5XY4ijk1ErMo/2mO3lXNw03EfEpvaHikk9ji0mKNkGDcSgAhnck5zvn029ZHk/wDG8R+vN/SwV0exA8QaXO/s6Jj/ACyyN/6xU9ormmiaad5tEfP01kpi834cHOzpbwW7yMFVbu3Z3JwABJliT6V0f6e8N/vtv/zFrLnP4bX67b/eip26+B/8p/lWqKaaKIpiNkmZmZlrikSeNXQh0dQysDsQRlWB+ilrId1b4l/iPI1Fchfm2x+qw/dLUrdKQQ47jv8ANfOvPj05KveR0374/wA38+XSnWMsumlYxuGAI7Gsq7RMTF4YKUpVClKUClKUClKhL3m6xhdo5buCN1OGVpVBU99wTtViJnYTdKr6c7cPY4W9tyfQSof5Gu6Pjtu3wzIc+hqVTl+LQjVJUrBXB7EGs6kTE7Dm4mQIZCzmIBGJkGMoNJywyCMgb9qpK8GtpY4lju5WwGjiyqhTIY3XxgRjxESsSdi2QcmrzeWyyxvG/wALqUbBx4WGDv5bGohuVLfqrLh9aP1FOs7NgD+S4PrVECvDrWN9M1zIJdYjcnpe+0pA2nCJ4FAEe/hPck75rcOG2jQuEu5FV4zEXGnPRimZ2UEpgr77QT5jzzk1Pzcvwu0jkNmTVq8R/SEQbHptAn8fWuVuT7c6/wAYDI7SORIw1FggYHHkemmR543zk5CtmGy1TNJK8JPuydMO7I7LqQKhKbWmSuAuB22NSHD+XrOSSWNZ3lbUzzplMPK4dWkbCAj8YwwpCg42qYblW3LMxDZYsT4z3cShvv5P3j0rbwrgUdtNLJHsJcErgbOSS7Z7nUTnHkc+tBDQfg8gjiaOOWdQ+nWdaktpi0b6lI3JZztuzMfOu9uUITszOwOvO4GrqPK75wNvxzDb0FWGlBH8D4StpEIkJYA5yVQE9hvoUAnbvjNSFKUCq5zjb9RY1DYbVlcBCfD4m3kZVHYfPv61Y6rvOWSiY1YGpiQucAJ3OMsN8DYHYk42oOzjMoitSxnS1ChR1pArLH4lG4ZgDn4e/ciob8GEmq1lbqLLqu7o9RcBZM3DHWoBIAbuME96luLXGmzL+0RW3hT30yKUTLL8Ss6jfOB4u5Heon8F76rSU9RZc3d0eogAWTNw3jQAkBW7gAnY9zQW+lKwklC/EQPpIH86BNKEUsxCqoJJJwAAMkk+QxUH/ptw7+/Wv/Pj/wC9buZbpDZ3OHX8RL+kP/DatnBlRbWAsF/FR+Q/UFWZpppzVGszaELyTxCOT+0JY3WRGvWKsjAhv9VgGxGx3rfYahxSQMe9nG2PQm4lz/AD91Z8sW8ZkvGQk/60xdSMaZDBFsPXw6ftJr2H87y/Uov6iauVH6lc4kxpEdn6a+nd4rVpER5sudPhtfrtv96Knbv4H/yn+VQXOnw2v123+9FTt38D/wCU/wAq7TtDPVSuTeG3rWFoUvVRTbxFV9lRtK9JcDOvfHr51Ocp3csqTCdxI8U8kWoIEyq4x4QTjvTkP822P1WH7paieAcw2lu94k91BE/tcp0yTRocHTg4Yg4rdV5mUWg+6P8AgP8A+p/7V1qc1BnnHh/9+tP/AMmH/wB1cx5rsE+C/tMfqm5i/h4tq8fu8TB+GmZp46x4cx3dOjreKt91mpUNYc02s/4ueJj/AIZUb+Kk11vxiBfimiH0yKP5mtU41E6X146+W6TTMO6lRw47bHtcQn/zU/71tHFYe4lQ/QwP8q1ViUU7zCREzs7K4OOXLRW88ifFHE7rn9ZUJH8RUTxrmqNQqW80Bnd0RVkbYlmC4wp1E77U4q90LSczCFgIpCyqHXK6DqAJLdxWYx6J+HXw9dvqZZ6tNla3zxRyG/RdaK2PZE2yoOPj+dY8n2ssftYdklaS6ZzIAFGOhEu6gnSfD29MHzqa4NbKYIWIzmNCATkKNAwB9FRvJw97xH6839LBV/VxIm/Zju389o+V/E7Mbal0pHELeNsMHt53OQO6yQAY9B4zt9Fec+kQ2MjjCaXhyw2wvtMYbJ8hjOflmtl/+dbT6rdfe21efhC/IX/aQf1UVao9nwomnsx/c78pVXVadWDc1cLP++Wo+ieMfyapi28SK8MgdGAZTnUGUjIKkdwR51su4F0P4V+E+Q9Kp/Jo4j7BZ9M2ej2eLTqWbVp6S41YOM474rM+y4UxemLT3af1Zr3lS4C60/GNPz7iuhWB7b1UuG83oktzBxCe0hkhdVHvAgdWhSTUBK2T8ePsrqbmjhw3S/tVPyuYcfu1VmaMfD/lHlPpP0L0z3LLSq/ac32jsEF1byMe3TnjYn/hDZqdSQNuDmtU4tNU22nidJ8kmmYZ0pSuiFKUoFKUoFV7m+QqsZGf0wQASdJTSSAEf1748+/kbDVc5zICIWYhfEuPdhSxXbJdGwe+Mep7nAIbeYpGS1DpPHAihS7SwNOCpwFGkOpzkjff6KjPwcSaLWTqOpL3Nw4YKUDq07MrqpJKBgchcnGcVNcau+haGQSpb6VT3kqF1TLKPEqspJOcbEbnNQv4MZOpayuWWTVd3Ta1XSr5uGOpVJJUHuBk4z3NYriv9sx89fvCxbq6+MXly9ysdtNFDF0i7O8Bly+sKEGJExsc+faoXjXC555bRbua3u4VuNTReyaM+4lAPjlcPufhx8/Kp5h/90A8vY2OPLPXXeseax77h31z/wDkuKRGP/1Eacf6dnhw8Z5YsRbzMOH2yhYnYt0IlYAITlcLs3ofWp7gkCmGFtz7tNIP6I0DA/8AmveZvyO5/YS/dmtnAfyaD9lH/wBArPuc0XxJmrx28tlza6aInk/8bxH6839LBXsP53l+pRf1E1ecn/jeI/Xm/pYK9h/O8v1KL+omr1TvPh6OfDLnT4bX67b/AHoqdu/gf/Kf5VBc6fDa/Xbf70VO3fwP/lP8qxO0L1Q3If5tsfqsP3S1o5TgVvbCyqT7ZN3AP6tb+Q/zbY/VYfulrDk//fPrk3/prVW9Q557ZP7WhGhcexTnGkf3i3rLm22QNY4RRm8T9Ef+FLWdx+d4PqU/9Rb1lzf8dj9dT7qWkbx4JOyS4pbIIJSEUHpvuFH6prj5ShV7C0LAMTbwkk7kkxLkk+dSPF/xE37N/wDoNcPJv5vs/q0P3K1zqopqp7UXWJmJ0cnLih578MARHcqqA/or7LC2B8tTE/bXpQf2oFwNPsZOPLPXAzj1r3lf8o4l9bX+jgr0/nUfUz/UCkYWHTOlMbcLNUz1aedrdFigIVQfbLTcKP73HUnzR+R3X7CX7tq4OefxMH1y0/rI67+aPyO6/YS/dmtxtHikt3AvyaD9kn/QKiOTvxvEfrzf0sFS/AvyaD9kn/QKiOTvxvEfrzf0sFI6/nUZ3/51tPqt197bV5+EH8hf9rb/ANXFXt/+dbT6rdfe21efhB/IX/a2/wDVxVY3p/OqTtKdvPgf/Kf5VEch/m2x+qw/dLUvefA/+U/yqI5D/Ntj9Vh+6Ws/tacvL8Cte8T1Kp9/F3AP+5Q+te8atk9usBoXB6+fCN/cisuW/wAt4n+3i/ooaz43+X2H/n/citdfl9knZy/hBtQLP3YRH9otdLaAdLG8iAJAxkfLIzW6DhF8HDNeQEeYWyZc/b7Qf5Vlz7+Sr9ZtP62KrHXOuimuiIqi+/22lYmYnRUuCc9W0scZkuIFd+6deLWrZxpKas5qz29ysgyjBgNjgg4OM4PpsarnINlG3D7cmNCShySqknxH5Vu5W/H8QHkt0oUeSj2SA4A8hkk/bWYwppqmIm8Rzv5+vmua8bLHSlK0hSlKBVZ5nny+jUI9EesMc5fXrVoxsQNl3O5GoYqzUoIDj/GY7W1VjPDalwqxtOpZQcAlSoZSTpB/SHrVU5D51soYJVuL23EjXVy5IbSGDXDMHVSSQrZyNzsRua+lVA8qmJfaI4hIMXE0jdQpks876mTQfxetXC6sHwnPrQVtueOH/wBpCT2yDR7KU1axjV1lOn6cb15zJzvw+SWxKXkLCO61uQ48K+yzLqPoNTKPtFW6G3je7eYa+pFH0CCMKVYrLldssewyDjuO4rHjcCPLaF1kOifWhQpgP0ZEAkDHUVKu3wgnbJwK1mSyA5g584c9rcKt7AzNDIoAcZJMZAA+2tnBufeGpbwq17ACsaAguNiEAINWbi8HUglQq7B0ZCEKhiGUqdJchQd/M4pwYr7PD09Wjppp1Yzp0DTqxtnHepfSyqNyvzvw+OS+L3kKiS7Lplx4k9nhXUPUZUj7DXsXO/D/AO05JfbIembSNA2sYLieUlc+oBB+2rVy6kIa7aEu2u41uWGxc28P4rYZTRowd99W+MUtoIzfyygSCQQxwknRoZA7SAoPjJzIQT8PYdwauZLKvzXzxw+RbcJeQtpuoHbDjZFkyzH5AVMXP4QOGFGAvYN1P+0HpUhzIkTdBZS4xPHImkqPFG2sFy22gY38/SpHiM2iJ2KswCkkKVBxjfBchRgb7mpfRVJ5N554fFYWkcl5ArpbxKylxlWEagg/MGsOWOeOHx+1a7yBdd1K65cbqcYYfI1ceX7RYbWCJA4WOJEUSadYVUAAfT4dWBvjbNcfKrxMs7Q9Txzu7h9GztgnTo2C4wQDvg796TN7isTc78PPE4ZfbIemLSZC2sYDtPAyrn1IVj9hrLmfnfh8jWZS8hbRdo7YceFBHICx+WSP31YnnhPEkyXEyQvEuSgRg5jmZQpPUZsICGA04DjOQQM+YOk7R9QSlrZluVCBRrbxRKuX8J+I5GRjYkjzuZLI3ifP3DWhlAvYCSjADqDclTiuPlXnrh0dlao95ArpbxKylxlWESgg/MGrRdXyPACwcLMViwANStI3Tw3cKVY4PoRjfbOrhUkVtaaE6hjtE6XiXLsIU05AAGokLtgDPlsal9LFtbqpy7zvw9J79mvIVElyGQlx4l9lhXI9RqVh9hr088cP/tISe2QaPZSmrWMausDp+nG9WnhaJFcTBVlzcEXLMxQqD044dK6TqXZF2Yb+LBOCBonmiW49p0zMystkwGgKuuVCHIchiNTKMjOxyARvVzFlc5w534fLFCEvIWIurVyA42RbpGdvoABJrs5h584c9rcIt7AzNDIqgOMkmMgAfbU9x4QytHDMXXBW6BUbZgnjYKSQc5ZlGkbkZ7bVle3UdxbAMJAl0OlsuGXqKVy2fg2z388DvtUuqE4Rz7w1IIVa9gBWNAQXGxCAEVGcrc78Pjkvi95Coku2dMuPEns8K6h6jKkfYaufBblTDhVkVYcxYcKWIQAZwhJ3G4BAJ223FR/L9xAsriIyarwLenXpwvUjVEUdtysJOBqxpbJG1L7ivXvO/DzxG2kF5CUW3uFZtYwGaSAqD8yFb9xpztzvw+W0ZI7yF2MkJwHGcLcxsx+wAn7KsvEpI1uDPpleW0gI0roAaOdwSRrIDEdDPxDzG52Gzj0UdzFFDMJUFxImAoGUeP8A1kByNSqPdYPfPYHfNWKtu5JhHXPP/DSjAXsG6kfjB6VGcm888OisLSOS8gV0t4lZS4BVhEoIPzBqyxceimtZJ9MgjUHIwC2NOcjSSOxB3O3nitHAb2GFfY4RIxtIgiBjFqlWMdM4GoEEEKMsEU6lIypzUvpZVb4Dzvw9LviDteQhZJomQlxhgLSJCR64ZSPsrPi3PHD2vLJ1vICqdbUdYwuqLC59Mmp7gtxELiRlWZWuwkzF+npDiFUWNdJzq0R6vMHDEN5VtvJI3uYndZle3kMaY0FWMyYy2knAwPPSRldvEM3NrdLK1znzxw+W2Cx3kLN17ZsBwfCt3E7H6AoJ+yp3/wCoPDP79b/8wV28xRrMI4HSUh3WQNGY9nhcTqG1HIBMYGcY3AypIre3Fh7MbgRyEBdWgdPVgHBxl9B9dmwR2zkZl9LKp/JPPHD4bGBJLyFHVcFS4BB1HvXnLvO/D0nv2a8hUSXIdCXHiX2WFcj1GpSPsNWnl6NLZPZI1lxbopBcxkyI5fSQVPqjDcL2+2tPAriESOyCUPdyNKyuFIRkjWLGUyoBWIEbtq3IOKubfvSzp4PzPaXjFLa4jmZRqIRgSFzjJ+01L1DxcwITlsKjIJIznLOpZVU6MZyxddIGo+IA6SQDsl42muNUy4cFiQrnC9JnHYbsdOy9/lWVSlKiJOYoFCszEK+kqenJ2ZHky40+ABY2JJ2GN8bZ7ob6NpHiDAyRgFl8wGGVPzBoOmlKUCua0sI4ixRQpclmO5ySxY9+w1MxwNssx8zSlBlFaqru4HikxqOTvpGBsTgbelY3FkkjI7A6kzpIZhjJBI8JGQSq7HbYV7Sg2zRB1KnODscEg/YVII+yvIYQiqqjCqAoA8gBgAfZSlBrtLGOHX00VOoxd9KganIALHHmQo3+Vei1XX1MeLGMkk4HyBOBnzwN69pQY3VkkunWurScjc+mCDjuD5g7Gtk8KupVhlT3HkRnsfUeo86UoMyK0WlmkQIQYz8yfoG52A8h2HlSlANmnUEuPGFKA5OykhiAM4GSBvjyHpWFzw6ORizrklNB8TDw51YwDgHO+e9eUoMpOHxsioV8KsGAyw8StqBODknVvv570Xh8YWRceGUsXGptyww3ntn5YpSg8t+HRxtqUEHSF+N9wBgZBOCcDud6wbhURzlScyCY+J95FIKsRnyKjA7bDbavaUGyewjkYO6hiFZN8kaGxrUjsQcDOR5CsP7MiCRxhAqRFSiqSoUr8OApGw9O1KUGyKzRdWAfH8R1MSftJyAM7AdvLFabbhEMZRkQAxoI13Y6UXUFABONg7AHuAxHY0pQbH4fGzM5XLOFVsltwhLKCM4wCTt8z6msrqzSXTrGdDal3OxwR5HfYkYPkTSlBqPCoum0WnwPsw1N4h2wTnOMbYz227V6/DIm6mpc9ZQkmSx1IAQF3Owwx7epNKUHkHDI0YOFOoDALO7Hz/WJ38RGe+CR22rw8IiznSd3EmNb41gltQGrA3JPzPelKDO74dHKcuuTpK/Ewyp7qQDhh8jmjcNjMfSIJTIO7uTkMGU6idWzAEb+VeUoPY+HRqXIXJdQjEszZVQQo8RO3iP2knzrGDhUSMrKg1oCquSWYKe6hmJbT8s4pSgNwuIliU3fvu2xLaiU38BLAMSuCWAPcA1jNweF9mjBGgpjcDSVKEYBx8JIz3wTXtKD2XhMTjDIGGNPiJJI0NHuScnwuw+01thskR2dVwz9zk7757dhuSTjud6UoP/Z"/>
          <p:cNvSpPr>
            <a:spLocks noChangeAspect="1" noChangeArrowheads="1"/>
          </p:cNvSpPr>
          <p:nvPr/>
        </p:nvSpPr>
        <p:spPr bwMode="auto">
          <a:xfrm>
            <a:off x="9009063" y="-122238"/>
            <a:ext cx="304800" cy="304801"/>
          </a:xfrm>
          <a:prstGeom prst="rect">
            <a:avLst/>
          </a:prstGeom>
          <a:noFill/>
          <a:ln w="9525">
            <a:noFill/>
            <a:miter lim="800000"/>
            <a:headEnd/>
            <a:tailEnd/>
          </a:ln>
        </p:spPr>
        <p:txBody>
          <a:bodyPr/>
          <a:lstStyle/>
          <a:p>
            <a:endParaRPr lang="pl-PL" altLang="pl-PL"/>
          </a:p>
        </p:txBody>
      </p:sp>
      <p:sp>
        <p:nvSpPr>
          <p:cNvPr id="24585" name="AutoShape 16" descr="data:image/jpeg;base64,/9j/4AAQSkZJRgABAQAAAQABAAD/2wCEAAkGBxQQEhUUEhQWFBUVGBwXGBgYFRYcHxYWHRUeGBcZGB0YHiggGR4lHhocJDEiJSorLi4uIB8zODMtOCgtLisBCgoKDg0OGxAQGjQlICQuLSwsLCw3NCwsLS8sLzQsLCwrLDcsKyw0LCwsLCwsNCwsLC00LCwsLCwwLCwsLCw0N//AABEIAKYBMAMBIgACEQEDEQH/xAAbAAEAAgMBAQAAAAAAAAAAAAAABQYCAwQBB//EAEsQAAIBAwIEAwQECwQIBQUAAAECAwAEERIhBQYTMSJBURQjMmFxdIGzBzM0NUJSc5GhsbQVVGJyFiRDRIKTstFTg8LS4RcllKLE/8QAGAEBAQEBAQAAAAAAAAAAAAAAAAECAwT/xAAvEQEAAQIFAQUHBQEAAAAAAAAAAQIRAxIhMVFBImFxkdEEEzKBocHwI0JiseFS/9oADAMBAAIRAxEAPwD7fI4UEk4AGSfQDua5rLiUU+elIr4AJwfI7qfoPka23sWuN0GxZSo+0Yqq3PLdxJCVzCHEEduvxMNKsC8hJHxbeEYIU779qC2rKCSoO64yPTPatS3sZ6mGHujh+/hOkPv/AMJBqo8S5Vk6REedKiICFJWBYIjoRrYd8uHBx3X1wa23HKsxkuXEoInieMK2fds0CRiRSBuxK4OfLGMb5C4A17VW5r4LLctCqAYWOZS5YgRuyoEcadywIJH0dxXKvAHn6ksVwjrKr6ZVdj1QxXSr4ONK6GUEE7Hy3yFtt7lZNWg50sUPyZThh9lZxShhlTkZI+0HB/iKp7cqylI0ZYdK3DzuoLrsW1JGjaSQucavXGNgTWx+XJhJE5lTTFI8mcsGAeaR23x+o4HkAV88jAWmzukmRZIzqRhlTvuPXes5ZQoyxwPX6TgV8/4PwWMdBVnRl8EeoGTJOiQukfkVkBLE/I99sdUfLU0Mczz3KkFVck68Ky6BI5+XTiXYeZb1oLnd3SRKXc6VBAJ37khR2+ZFLq5WJdTnSuQM/NmCr29SQKrvNnCGnKy64xGirnqFgExKshdcbZIXTv8AL6K4v9G3nWVlkRllJ3zJ73/WhKOrn4SiqUGPU9u1BdaVSU5dcKj9ZNCMxzqfFuBcmRhEfPw+7OcbD02rxOVpQZj7UBGUdRjVmMqpSE5ztpR2LeZOk7YoLoZQGC53IJA9QMZ/mKRyhs4OcHB+RHcVU+H2ptJIWkOiCOOXVI0qlA0ssfTRS2k+RwNOBkDO9Z8Q5WeVnbWNzMybsNLu0Rjbb9XQ32kUFsrn9uj1mPUNY05G+2vVp/fpb91V48vzK0rIyDVOkyBix3VyzamwCFIIwu+N98EAckfAmtljeaZAFFurHLeJoxKpA8yWMowPlQXStMlyquqE4Z86R66Rlv3ZqgwcCbpJHBNmXEBJUtsNDW9zKdZ8xrwO+VXbapzmvgwmECKUXAkijDlx4miwpXT5qFLY27dxQWilUjifCZYpJZHmh99G0KdTUQx8BRmUDxFQjeZ7+Q2rdHy7JAbZtUaR2wBILsT3fqEtp8WoOG8gCD32IC12lysqLJGdSOAyn1UjINZvKAQCd2zj54GT/CqZb8qPD0czBHVY4wwLDZLWSN9Izj4mD/8AD8qyseHtZG31nESO8jyGXUnjhEShc4OWfBCgHuTkk0F0rCaUIpZjgKMk+gHeqo3A2mkluIZVzI0mknXgKbdYlVlPpIpY7enpUhwjhc9tavErJ1cyGMkkqupiyA7DZc42GNuw7UEkvFYSgk6ihCwQEnHjLaAm/wClq2x3zXZVPj5e9pt4WSUqVfqeFldZGM6SPKxkj1GQ6WwRgDUfI10c3cGlupYRGBpEU6lyxHSdul03AXcsMMR5ZHcUFopVQ4lyq8kciDpsZp+o7MWB6QGyocHQ3cZA2DNjesLjlpzLKRKA0q+FTI+OmpizEUA3Tw6dWdg523OQtttcrICyHUAzLn/ErFWH2EEVkkwYZByBkZ+g4P8AEVUE5Vl026MISsU0szBS6/FM0kaK2CdI1DI21FR2G1YR8vyyTB1mQrDLIG0llYF3lZlzjfwyp8sr88gLha3KyorodSOAyn1BGQa21RuXuGC1kDNJ7i3jRG3On2vBhcjz+HSN9st+6TveBSkXWnpM02SkkmolQSuFK4IIXBI8s4275CzUqlcO5fcm2lhdOjHGAoDvllKSK2W0gtkurZONwdvOvIOV5WiiCyoQocIQze71SKyyKyga5AFIyQM5+nIXalVBOVZhcM/XxEdYCjVlVLNJH54ysjt9gUVIct8MktFWIgMpLM7GQtg6VA0gqMaiCSPpOSTQS/EELRSBfiKMBj10nFUrh/L8rRaA66kKdSAzSkK5tQupmxnXqYSYwRsN87i7X8TPG6o2hmUhW/VJGAfsNUu15emKyqpi1CUF4lmlx+SrGpZ9OrUDiQDHp570G+85Pkk1EzFnORq1yLkeyCJSQpx+NHUP2egrL+wbhprh1IQksEdnduoDapGFKdlQOC2e+R23OcYOBXXWdg+CpwJHeT3o9jWMAxrsF6p1k5zlcY7GvbLgdwjwAyIGjkkkI6zN7p2UkBCgyRuA2QB8wcUHfZ8FnSykt+oFZ2cBwxOiOR8nTlR4lViBtjIHauS05WkgZFVlkgjd2SNiU0h9LavAunKOHKjHZvI7nT/ovddNwJgrkIoIkkbWcSJLM2R4XZZMhRkAqNzgYPy9dqsJMqExOJHbW67JImkA4Oxij0t23JO4JBDcnB5sFI3jMsU3UZy8nvQyyYEm3hIEinAJ+EfCMY67bhHXslQXDMslsIwVIKHMWnWMjUfXvXTyzZtGjFir9Q6xKHZjMGYsrMGGFwpA2J7bYGBVcteULpLUQK8a+CNCOrKQSkbq0qsVyrFmTw4IwnfJyAm+IcKmu44kmSNBHIrEJI5DAROhxhVKjLDb0zUevK0+GDy6y1v0cmRsA+ziMgrpOtdYL5yN2O2e+Vzy9cySSOSqMYRGjJM/xYBkLjT4mbGnV+iOwyTXbHw2Z7BY1ykmVYpJKx8IlDtEzqoIBUFNhsD5igcG4eTaSRMUusvINRdl6vjIOs4Oh1IK+HYaRjHYQl5w+UTQpNMAwiLCRpXzGq3IfuB7xhHhSzaQc/PB7IeWLhREA6LpJPhkk9yTcmYsgx7wsh0HVjt55IqS4/wJ55HkQqrG2khUkkEOzKQdvLANBHzctuEmLyqC0UkcbF2ARpJ5XB9PhkRc99iBXcnDPZ4bpSyJ7RI2hxkeKVQiBttjrONvlUffcHnEk8mjJlaNI+nI3hQSqzM6kAZOCS2dgAAO5O1OW7jUxaRSOojZ1ueppu1mDsGGEZUGgAE5+QAFB28a5eN3FDBI+IkX3mMEu4TQow4IwMls98ha4RwO4fqK8qGZ4FUSB5A0J6ZjJVR+i7AsTkHJbvgVpm4Dcxo5La90yoeVvaMSMzM47oSGAIXPw43GBSz4BctDEXOCIoQ8TSONbJJIzozLqwCHXffOnB2oOqXgM5eMp04kHSDIsjnT07gynR4RnUDg5x28/KQ4jwmQmORJDI0UvUCSkBT4GQjKrscPkHB3AqLveXZ5JJmASPVbmGIpNJ4GKYLMNI1nOAGzsB2yTXrcszB49Mh6ccjsE6zggF0ZTqKsWI0sCD5Md9zQdF9wKWeeO4bTGy9EYV3OAlwXcZAAbUhxuPM1Gy8oXDRsgnKuZNfU6jNn3cikhdIKFtYDYYnHYggVrtOCXTSTjcDbxM8i9ci6MjK25K6kwpKgjBHfsJxuFzixaEFGlOrTrZiqBnJUAkZbQpAGRvpHbtQZcZ4bLLDGsaqkyAaXWRl6L6cZXCnqL5FTgEd6hpOW7iVro6umX6yqxkfxh1QJlRsiqQSMHOfTfO1eX7hGiKFQkUenT1nZ293IrAkr4yWZWycbjGOxrnseWrnoIDgfAWhaeYgn2coWZ8ag2shtOMZHrvQSFxy00hfxrl5pHfLMfdvA8aLjsMFwcdq634O4trZECCS2aNguToYohQjOMjIYkHGxxXAnKsms6mDB5YZJGDOrSCO36ThserAN33zv2313PLdxI1w2VQySKQEmcBoVbOgjRhWbJYtvk4GMCg6LqwmuLkNrRGj6WpRI5MIWVpDp8IDdVMKc4wB57Vz2vKMiSK/U3Do595J3Fy8j7E43jYJ+8dqzXlmfrrIH0+GMGTrSM40RMhBGkLJqLDxHHbOK0HlS5aIp1hGWwjaZJG8Bj0TOGIBV3OGx5EDfJJoFlynNGhGpMe7zH1JNM2l3Zi+3gyGAwAR4RnIwBKXXBybWCCWXJV4tRLsNYVtRQHOo5Axv3HeuIcBu9Vu7SIxQhpCHdcsXJkUeE5TSQANvh3znbLh/Lc8SoBJnBhZsvI2XRHEp38iSu22w8sUGmHlSZEVQ4cDpF0eSXErKkivqbcgEuhGx+ADHbGb8szl4y0ikx2/SEwZhJ1Smkytt48eS6h3J3OMdXBuC3EdvcxyOuuUHQVdiEYwhDjKjSNYLbev2mPvOV7nomKKRca9alpZMr7hFBDEMfxisSP8AF3G9BJWvCHS0ktupolkD6D1WbGwB0nSrAZ8h2z3qOflWcowVo4yzSkKryYiLhAkikDLOmg4GB8R3FS/MfCJbkDQ+j3UiHDsCGfRggrvtpO/euSLgEyPAVYaYpZWOqRyBE8mpV0kHUwXAB1DT8wcUEfxHlpw8/UmXp3LgKpLDQ3VVtK4G+sDfzyq742GcXLs7NJIskTxyurhBI4SRVdyAcLsCrr+tug7g7brLl25BXqOhCNDpw7nIjeRmY5GzEOu3y715acr3CtExmw0aRJkPJ+jFIkh09jlmQ7/q0HvDuVZYzCxcZiS3QaWcD3Zk62B2OoMo39DW7g/Ls0M0cjyFwiBdpGGnwkEaSp1gk57jf1wK28A4VKtpNC5ZXbWgZpC++jQJF8IKqxGrG533Oc128vWU0QlM5XU7KQFZmCqsKR4ywHmhPbuTQTFKUoNF9EzxuqNodlYK36rEYB+w1Sm5Yu+jIiGKNpJA+08p04tljVg5TOda5Ix28wd6vlcV1elG0rDLKcaiU0AAEkAZkdQTsdhnHnjIyFdl5duS0rrNoaVZR+NkIGrp9MAYwuNLjIG2rNdfA7KWKdQ4fSkLAlnLDU0wZQrELqwoI7bDAqWuOJLHD1mWTSACVWJ2cZIGNCAsSCd8A+Z7VC/g+vDPBM5LkG8utOsMGCe0NpUq/iXAwNJAx2xQczcvXJEwMnxA4ImcGRuv1EdsoRHpXwaRkMCRsAK3f2HdGRWaRPhXUQ8gAAtzG8SoRgqZDr1E5+Wwq10oKCvLN1FDGiSGNtcSEJJJIBGYuncPlwNJI8Q22ZV9TV8RcAAdhtWVKBSlKBSlKBSlKBSlKBSlKDyvaUoFKUoFKUoFKUoFKUoFKUoFKUoFKUoFKUoFKUoFV3mu8li09M6RpfxFlCltOysG7/LBBz9FWKq7zjpKIGwd2OG0FfgO5DkDV+qc5B9d6DLj9u7WiMsl2rIFJFp0hJJkBSMTAjG+T2O32VG/gxfTZyly4xdXWTNpD/lDZMunw6/XG2c4rDj3FYmity15dWoYOAkEQkllKFVJ2ikOFPmBvqG9Vzh/DbScMbbhdze+8fU91KqoJtZEhKzPsS2dWlM/Kg+rg5r2sIRhRtjYbDy27Cs6Cm8QvJRczhXl1rNAIowGKtGUQy5GMad2JbuCO/keIc43ZjZltwxziMGORTkxrIusajjwiUHf4lAq/YpiukVxwxlnlRjzHcJdamifoyQq4PTdtJ98yJpByJGAXJO2RjuRXdDzFMbGWdlRZY30DKvpILKAxGckaXzsTVrxWE0KuNLAMD5EZGxyP41Jqjhcs8qhHzNc6lHSU+LSMRyD2gdcxlo8n3elAH8Wcg+m9cEPMl0GnmKg4S2zH05RoJM5lRAxHUlGFBwRnA+QP0HFMVc8cJlnlSbjmS5i1AqHb2hxgwuAsAZMAkN8WlywODsD6UXmq7LSqLbJjQsPBJhzGCJsd/0ymkdyNXfFXbFMVM0cGWeVIuebLmMZ6IlTWfGkcmGiQ5ldVyTnSQFG+SD3BqR4Tx2d7voSxhV6ZLHQ4xMBGxUMSQykO2Dt8BqzYpik1RwuWeVd4HxyW4kuEZNAQZjJRlJGp1wwJIJGkHYjuNhVesuNXNvbDPilaO3KmRJWUyS9Qvr8fgC4BYjt2x2FfQ8UxSKo4Ms8qXNzFcJJIqqr4fY6ZCJG6cJ6aYPuyeoxBO23buaw4fxy5R+mYywMxA1K5aRGupEYo3ZREgUnIOQR22q5W1qkQxGqoCScKABk7k7edbcVc8cJlnlQl5ruWGRFqdNDGNUlQhmt5pDG2o+LDIozjBJ9cVI/2/MZbaNXibqktI3RlVVQHGFJbZyxChT/AIjtjFWWzsY4QREixgnJ0qBk+px3rfik1U8EUzyokXNF90UYwxdRhG2SsiogeEyaWySQdQ06vLPbOxnOYeLyQvbxxaA0zeLWjlVQYLkspAU+QG+SR6Gp/FMVJqi+y5Z5UP8A0xuCcaEj1SYVpIpPg6EkniUNnUGj07Hz7VsueZLxo5NMQjkELOE6Ts0bCBZAxPwuCxKBcZz64Iq6vArFSQCUOVJHwkgqSPQ4JH2ms8Vc9PCZZ5U6/wCYbmOOZx0jiSOKD3MuHZokcu5D+FMsd/IKe5rnveOXciyqVRNDx6WQPk4uEBYruTGykttggbb+V5xTFTPHBlnlTYOY7tii9JMsQo93LiUGZ4+omT4FVVVyDkkN33BrTb83XLhybcxhQpGYnOzOIQD4h/tBISc7IFPnV4xTFM0cGWeVIg5lupFRjEoVkUMAkoZZGt5ZGwSdgrRgds71I8tcYnmk0SxqiCMEZLa86UOTn4gdTb+WPPfFmxTFJqjhYpnlSn5mu1EmqJM/7PEUhx/rEkQEmWH6KA5GO475FdnFOOTC1t544/ePE8hTD4Di1aQKwG+NYAwf51acUxTNHBlnlUo+P3KyRI6IQ0kkblEfOQR02VS2ybnU2TjbbFRl3zHcTRB1RlZBlgqSrlzYTSMpzuQJAo289s5r6BimKZ44TLPKmTcx3aNJiFGUBwnhkyNDRDW5JwRiRjgY+HvVm4JdNNAjvo1MMnQcqd9ip9CN67SKxhiVFCqAqqMAAYAA7ADyqTMTGyxEwzqG5gMS6C6jW2Qr6whXAz8eQf8Ah86marPOkK6Ucrk50ZIJADbbgEbjOR9tZadvMHFFtbcMZ7eB2wqPcNhC2xYbMCfCD2NRP4MJupayuWRy13dNrj+Bs3DHUm58J7jc7YqX4y4S0LGaK20qnvbhVZY91HjDMgyfh+IbkfRUR+C99VpKdaS5u7o9RAAsmbhvGgBICnuBk7HuaC30pSgUpSgUpSgUpSgUpSgUpSgUpSgUpSgUpSgUpSgUpSgUpSgUpSgUpSgUpSgUpSgUpSgVC8ehUYkkl6aYAJZWKLjJDMwI0fERljjtU1Vc5teM9MOwGk6tJaRc5BAOYzq2IPy/hQbOI6bexOmdFVQuJpUMy7yDcqrDUDnAwcDI8hio78F0mq0kbUr5u7k6lUorZuGOpVJJUHuBk47VI8fnNtbCSKeC1RCGd5YmdcMcdldCCWYbknvUd+C6fqWkr61k13dy2tAQr5uGOpQSSFPcDJ28zQXClKUClKUCleGqzxK9u3vjbW0sMSrbpMTJC8hLNLImBplTAwg9asRdLrPSqlPdXsEkXVubZ1aVIyq2sikl2wAGM7AE/QasemX1X6MGuFWNETamJq8PXRuKedHVSuZLgg6XGD5HyNdNbw8SmuNEmJgpSlbQpSlApSlApSlApSlApSlApSlBquZ1jRnc4VFLMfRQMk/urltuMROM5KDAPvEePOc4x1AM5wa2cXhWSCVHbQrRurN+qpQgtv6Deqhf8LtLlVWO7gEbKqlDodZFhMjOD4gcZclsHsCOxIoLnHdo2wYZyVGdskd9Oe/0itVlxKKaNZEcaWQSDJwdBGQSDuPtqnWdjBKyTSXVupkmyAkiOCVnEqrE5wVbOkNgdiB6Go6PhFmsAMd7C/gDprZF1ldER1tuTFmEDTjvkZ7YD6KL6PJGobANn9HDMVGG7E5UjGf5177bHv7xNjg+Jdj6Hfbsf3VQIrG3iRLiS5haSNRIUjEboEeaU6tJK+Ae07HbGAfkegcEs31dS7t3MrvcZCxAsDFJEMjUQVQN4cAY0knJJNBfFkBJAIJHcZG3pn0rOqnweztLOeab2iLVKdJLPvq14K7vpwGBAGkEbjO1Tg41AWKrKjMG0MFdSUbxfGM+H4W/dQSFK0Wd5HMoeJ1kQ5AZGDA4ODuPnW+gVAc3aemMrknVggEkeE9jrTf6T+4AkT9QvMfD2nCY6fhOcSaSpJBG4ZWGe2PPvQZ8avuhaGQTRQaVT3s6kouWUeNQynfOO43I+iof8F8/UtJX1pJru7ptaAhHzcMdSAkkKe4GTt5mpXmPiq2luCZ7e3c4VHnz09WxYYVlJ8IOMEeX0VFfgvm6lpK5dJC13dNrjzofNwx1JknwnuNztjc0FvpSlApSlBUra9v7ma6EMtrHHBOYQHt5XY4ijk1ErMo/2mO3lXNw03EfEpvaHikk9ji0mKNkGDcSgAhnck5zvn029ZHk/wDG8R+vN/SwV0exA8QaXO/s6Jj/ACyyN/6xU9ormmiaad5tEfP01kpi834cHOzpbwW7yMFVbu3Z3JwABJliT6V0f6e8N/vtv/zFrLnP4bX67b/eip26+B/8p/lWqKaaKIpiNkmZmZlrikSeNXQh0dQysDsQRlWB+ilrId1b4l/iPI1Fchfm2x+qw/dLUrdKQQ47jv8ANfOvPj05KveR0374/wA38+XSnWMsumlYxuGAI7Gsq7RMTF4YKUpVClKUClKUClKhL3m6xhdo5buCN1OGVpVBU99wTtViJnYTdKr6c7cPY4W9tyfQSof5Gu6Pjtu3wzIc+hqVTl+LQjVJUrBXB7EGs6kTE7Dm4mQIZCzmIBGJkGMoNJywyCMgb9qpK8GtpY4lju5WwGjiyqhTIY3XxgRjxESsSdi2QcmrzeWyyxvG/wALqUbBx4WGDv5bGohuVLfqrLh9aP1FOs7NgD+S4PrVECvDrWN9M1zIJdYjcnpe+0pA2nCJ4FAEe/hPck75rcOG2jQuEu5FV4zEXGnPRimZ2UEpgr77QT5jzzk1Pzcvwu0jkNmTVq8R/SEQbHptAn8fWuVuT7c6/wAYDI7SORIw1FggYHHkemmR543zk5CtmGy1TNJK8JPuydMO7I7LqQKhKbWmSuAuB22NSHD+XrOSSWNZ3lbUzzplMPK4dWkbCAj8YwwpCg42qYblW3LMxDZYsT4z3cShvv5P3j0rbwrgUdtNLJHsJcErgbOSS7Z7nUTnHkc+tBDQfg8gjiaOOWdQ+nWdaktpi0b6lI3JZztuzMfOu9uUITszOwOvO4GrqPK75wNvxzDb0FWGlBH8D4StpEIkJYA5yVQE9hvoUAnbvjNSFKUCq5zjb9RY1DYbVlcBCfD4m3kZVHYfPv61Y6rvOWSiY1YGpiQucAJ3OMsN8DYHYk42oOzjMoitSxnS1ChR1pArLH4lG4ZgDn4e/ciob8GEmq1lbqLLqu7o9RcBZM3DHWoBIAbuME96luLXGmzL+0RW3hT30yKUTLL8Ss6jfOB4u5Heon8F76rSU9RZc3d0eogAWTNw3jQAkBW7gAnY9zQW+lKwklC/EQPpIH86BNKEUsxCqoJJJwAAMkk+QxUH/ptw7+/Wv/Pj/wC9buZbpDZ3OHX8RL+kP/DatnBlRbWAsF/FR+Q/UFWZpppzVGszaELyTxCOT+0JY3WRGvWKsjAhv9VgGxGx3rfYahxSQMe9nG2PQm4lz/AD91Z8sW8ZkvGQk/60xdSMaZDBFsPXw6ftJr2H87y/Uov6iauVH6lc4kxpEdn6a+nd4rVpER5sudPhtfrtv96Knbv4H/yn+VQXOnw2v123+9FTt38D/wCU/wAq7TtDPVSuTeG3rWFoUvVRTbxFV9lRtK9JcDOvfHr51Ocp3csqTCdxI8U8kWoIEyq4x4QTjvTkP822P1WH7paieAcw2lu94k91BE/tcp0yTRocHTg4Yg4rdV5mUWg+6P8AgP8A+p/7V1qc1BnnHh/9+tP/AMmH/wB1cx5rsE+C/tMfqm5i/h4tq8fu8TB+GmZp46x4cx3dOjreKt91mpUNYc02s/4ueJj/AIZUb+Kk11vxiBfimiH0yKP5mtU41E6X146+W6TTMO6lRw47bHtcQn/zU/71tHFYe4lQ/QwP8q1ViUU7zCREzs7K4OOXLRW88ifFHE7rn9ZUJH8RUTxrmqNQqW80Bnd0RVkbYlmC4wp1E77U4q90LSczCFgIpCyqHXK6DqAJLdxWYx6J+HXw9dvqZZ6tNla3zxRyG/RdaK2PZE2yoOPj+dY8n2ssftYdklaS6ZzIAFGOhEu6gnSfD29MHzqa4NbKYIWIzmNCATkKNAwB9FRvJw97xH6839LBV/VxIm/Zju389o+V/E7Mbal0pHELeNsMHt53OQO6yQAY9B4zt9Fec+kQ2MjjCaXhyw2wvtMYbJ8hjOflmtl/+dbT6rdfe21efhC/IX/aQf1UVao9nwomnsx/c78pVXVadWDc1cLP++Wo+ieMfyapi28SK8MgdGAZTnUGUjIKkdwR51su4F0P4V+E+Q9Kp/Jo4j7BZ9M2ej2eLTqWbVp6S41YOM474rM+y4UxemLT3af1Zr3lS4C60/GNPz7iuhWB7b1UuG83oktzBxCe0hkhdVHvAgdWhSTUBK2T8ePsrqbmjhw3S/tVPyuYcfu1VmaMfD/lHlPpP0L0z3LLSq/ac32jsEF1byMe3TnjYn/hDZqdSQNuDmtU4tNU22nidJ8kmmYZ0pSuiFKUoFKUoFV7m+QqsZGf0wQASdJTSSAEf1748+/kbDVc5zICIWYhfEuPdhSxXbJdGwe+Mep7nAIbeYpGS1DpPHAihS7SwNOCpwFGkOpzkjff6KjPwcSaLWTqOpL3Nw4YKUDq07MrqpJKBgchcnGcVNcau+haGQSpb6VT3kqF1TLKPEqspJOcbEbnNQv4MZOpayuWWTVd3Ta1XSr5uGOpVJJUHuBk4z3NYriv9sx89fvCxbq6+MXly9ysdtNFDF0i7O8Bly+sKEGJExsc+faoXjXC555bRbua3u4VuNTReyaM+4lAPjlcPufhx8/Kp5h/90A8vY2OPLPXXeseax77h31z/wDkuKRGP/1Eacf6dnhw8Z5YsRbzMOH2yhYnYt0IlYAITlcLs3ofWp7gkCmGFtz7tNIP6I0DA/8AmveZvyO5/YS/dmtnAfyaD9lH/wBArPuc0XxJmrx28tlza6aInk/8bxH6839LBXsP53l+pRf1E1ecn/jeI/Xm/pYK9h/O8v1KL+omr1TvPh6OfDLnT4bX67b/AHoqdu/gf/Kf5VBc6fDa/Xbf70VO3fwP/lP8qxO0L1Q3If5tsfqsP3S1o5TgVvbCyqT7ZN3AP6tb+Q/zbY/VYfulrDk//fPrk3/prVW9Q557ZP7WhGhcexTnGkf3i3rLm22QNY4RRm8T9Ef+FLWdx+d4PqU/9Rb1lzf8dj9dT7qWkbx4JOyS4pbIIJSEUHpvuFH6prj5ShV7C0LAMTbwkk7kkxLkk+dSPF/xE37N/wDoNcPJv5vs/q0P3K1zqopqp7UXWJmJ0cnLih578MARHcqqA/or7LC2B8tTE/bXpQf2oFwNPsZOPLPXAzj1r3lf8o4l9bX+jgr0/nUfUz/UCkYWHTOlMbcLNUz1aedrdFigIVQfbLTcKP73HUnzR+R3X7CX7tq4OefxMH1y0/rI67+aPyO6/YS/dmtxtHikt3AvyaD9kn/QKiOTvxvEfrzf0sFS/AvyaD9kn/QKiOTvxvEfrzf0sFI6/nUZ3/51tPqt197bV5+EH8hf9rb/ANXFXt/+dbT6rdfe21efhB/IX/a2/wDVxVY3p/OqTtKdvPgf/Kf5VEch/m2x+qw/dLUvefA/+U/yqI5D/Ntj9Vh+6Ws/tacvL8Cte8T1Kp9/F3AP+5Q+te8atk9usBoXB6+fCN/cisuW/wAt4n+3i/ooaz43+X2H/n/citdfl9knZy/hBtQLP3YRH9otdLaAdLG8iAJAxkfLIzW6DhF8HDNeQEeYWyZc/b7Qf5Vlz7+Sr9ZtP62KrHXOuimuiIqi+/22lYmYnRUuCc9W0scZkuIFd+6deLWrZxpKas5qz29ysgyjBgNjgg4OM4PpsarnINlG3D7cmNCShySqknxH5Vu5W/H8QHkt0oUeSj2SA4A8hkk/bWYwppqmIm8Rzv5+vmua8bLHSlK0hSlKBVZ5nny+jUI9EesMc5fXrVoxsQNl3O5GoYqzUoIDj/GY7W1VjPDalwqxtOpZQcAlSoZSTpB/SHrVU5D51soYJVuL23EjXVy5IbSGDXDMHVSSQrZyNzsRua+lVA8qmJfaI4hIMXE0jdQpks876mTQfxetXC6sHwnPrQVtueOH/wBpCT2yDR7KU1axjV1lOn6cb15zJzvw+SWxKXkLCO61uQ48K+yzLqPoNTKPtFW6G3je7eYa+pFH0CCMKVYrLldssewyDjuO4rHjcCPLaF1kOifWhQpgP0ZEAkDHUVKu3wgnbJwK1mSyA5g584c9rcKt7AzNDIoAcZJMZAA+2tnBufeGpbwq17ACsaAguNiEAINWbi8HUglQq7B0ZCEKhiGUqdJchQd/M4pwYr7PD09Wjppp1Yzp0DTqxtnHepfSyqNyvzvw+OS+L3kKiS7Lplx4k9nhXUPUZUj7DXsXO/D/AO05JfbIembSNA2sYLieUlc+oBB+2rVy6kIa7aEu2u41uWGxc28P4rYZTRowd99W+MUtoIzfyygSCQQxwknRoZA7SAoPjJzIQT8PYdwauZLKvzXzxw+RbcJeQtpuoHbDjZFkyzH5AVMXP4QOGFGAvYN1P+0HpUhzIkTdBZS4xPHImkqPFG2sFy22gY38/SpHiM2iJ2KswCkkKVBxjfBchRgb7mpfRVJ5N554fFYWkcl5ArpbxKylxlWEagg/MGsOWOeOHx+1a7yBdd1K65cbqcYYfI1ceX7RYbWCJA4WOJEUSadYVUAAfT4dWBvjbNcfKrxMs7Q9Txzu7h9GztgnTo2C4wQDvg796TN7isTc78PPE4ZfbIemLSZC2sYDtPAyrn1IVj9hrLmfnfh8jWZS8hbRdo7YceFBHICx+WSP31YnnhPEkyXEyQvEuSgRg5jmZQpPUZsICGA04DjOQQM+YOk7R9QSlrZluVCBRrbxRKuX8J+I5GRjYkjzuZLI3ifP3DWhlAvYCSjADqDclTiuPlXnrh0dlao95ArpbxKylxlWESgg/MGrRdXyPACwcLMViwANStI3Tw3cKVY4PoRjfbOrhUkVtaaE6hjtE6XiXLsIU05AAGokLtgDPlsal9LFtbqpy7zvw9J79mvIVElyGQlx4l9lhXI9RqVh9hr088cP/tISe2QaPZSmrWMausDp+nG9WnhaJFcTBVlzcEXLMxQqD044dK6TqXZF2Yb+LBOCBonmiW49p0zMystkwGgKuuVCHIchiNTKMjOxyARvVzFlc5w534fLFCEvIWIurVyA42RbpGdvoABJrs5h584c9rcIt7AzNDIqgOMkmMgAfbU9x4QytHDMXXBW6BUbZgnjYKSQc5ZlGkbkZ7bVle3UdxbAMJAl0OlsuGXqKVy2fg2z388DvtUuqE4Rz7w1IIVa9gBWNAQXGxCAEVGcrc78Pjkvi95Coku2dMuPEns8K6h6jKkfYaufBblTDhVkVYcxYcKWIQAZwhJ3G4BAJ223FR/L9xAsriIyarwLenXpwvUjVEUdtysJOBqxpbJG1L7ivXvO/DzxG2kF5CUW3uFZtYwGaSAqD8yFb9xpztzvw+W0ZI7yF2MkJwHGcLcxsx+wAn7KsvEpI1uDPpleW0gI0roAaOdwSRrIDEdDPxDzG52Gzj0UdzFFDMJUFxImAoGUeP8A1kByNSqPdYPfPYHfNWKtu5JhHXPP/DSjAXsG6kfjB6VGcm888OisLSOS8gV0t4lZS4BVhEoIPzBqyxceimtZJ9MgjUHIwC2NOcjSSOxB3O3nitHAb2GFfY4RIxtIgiBjFqlWMdM4GoEEEKMsEU6lIypzUvpZVb4Dzvw9LviDteQhZJomQlxhgLSJCR64ZSPsrPi3PHD2vLJ1vICqdbUdYwuqLC59Mmp7gtxELiRlWZWuwkzF+npDiFUWNdJzq0R6vMHDEN5VtvJI3uYndZle3kMaY0FWMyYy2knAwPPSRldvEM3NrdLK1znzxw+W2Cx3kLN17ZsBwfCt3E7H6AoJ+yp3/wCoPDP79b/8wV28xRrMI4HSUh3WQNGY9nhcTqG1HIBMYGcY3AypIre3Fh7MbgRyEBdWgdPVgHBxl9B9dmwR2zkZl9LKp/JPPHD4bGBJLyFHVcFS4BB1HvXnLvO/D0nv2a8hUSXIdCXHiX2WFcj1GpSPsNWnl6NLZPZI1lxbopBcxkyI5fSQVPqjDcL2+2tPAriESOyCUPdyNKyuFIRkjWLGUyoBWIEbtq3IOKubfvSzp4PzPaXjFLa4jmZRqIRgSFzjJ+01L1DxcwITlsKjIJIznLOpZVU6MZyxddIGo+IA6SQDsl42muNUy4cFiQrnC9JnHYbsdOy9/lWVSlKiJOYoFCszEK+kqenJ2ZHky40+ABY2JJ2GN8bZ7ob6NpHiDAyRgFl8wGGVPzBoOmlKUCua0sI4ixRQpclmO5ySxY9+w1MxwNssx8zSlBlFaqru4HikxqOTvpGBsTgbelY3FkkjI7A6kzpIZhjJBI8JGQSq7HbYV7Sg2zRB1KnODscEg/YVII+yvIYQiqqjCqAoA8gBgAfZSlBrtLGOHX00VOoxd9KganIALHHmQo3+Vei1XX1MeLGMkk4HyBOBnzwN69pQY3VkkunWurScjc+mCDjuD5g7Gtk8KupVhlT3HkRnsfUeo86UoMyK0WlmkQIQYz8yfoG52A8h2HlSlANmnUEuPGFKA5OykhiAM4GSBvjyHpWFzw6ORizrklNB8TDw51YwDgHO+e9eUoMpOHxsioV8KsGAyw8StqBODknVvv570Xh8YWRceGUsXGptyww3ntn5YpSg8t+HRxtqUEHSF+N9wBgZBOCcDud6wbhURzlScyCY+J95FIKsRnyKjA7bDbavaUGyewjkYO6hiFZN8kaGxrUjsQcDOR5CsP7MiCRxhAqRFSiqSoUr8OApGw9O1KUGyKzRdWAfH8R1MSftJyAM7AdvLFabbhEMZRkQAxoI13Y6UXUFABONg7AHuAxHY0pQbH4fGzM5XLOFVsltwhLKCM4wCTt8z6msrqzSXTrGdDal3OxwR5HfYkYPkTSlBqPCoum0WnwPsw1N4h2wTnOMbYz227V6/DIm6mpc9ZQkmSx1IAQF3Owwx7epNKUHkHDI0YOFOoDALO7Hz/WJ38RGe+CR22rw8IiznSd3EmNb41gltQGrA3JPzPelKDO74dHKcuuTpK/Ewyp7qQDhh8jmjcNjMfSIJTIO7uTkMGU6idWzAEb+VeUoPY+HRqXIXJdQjEszZVQQo8RO3iP2knzrGDhUSMrKg1oCquSWYKe6hmJbT8s4pSgNwuIliU3fvu2xLaiU38BLAMSuCWAPcA1jNweF9mjBGgpjcDSVKEYBx8JIz3wTXtKD2XhMTjDIGGNPiJJI0NHuScnwuw+01thskR2dVwz9zk7757dhuSTjud6UoP/Z"/>
          <p:cNvSpPr>
            <a:spLocks noChangeAspect="1" noChangeArrowheads="1"/>
          </p:cNvSpPr>
          <p:nvPr/>
        </p:nvSpPr>
        <p:spPr bwMode="auto">
          <a:xfrm>
            <a:off x="9161463" y="30163"/>
            <a:ext cx="304800" cy="304800"/>
          </a:xfrm>
          <a:prstGeom prst="rect">
            <a:avLst/>
          </a:prstGeom>
          <a:noFill/>
          <a:ln w="9525">
            <a:noFill/>
            <a:miter lim="800000"/>
            <a:headEnd/>
            <a:tailEnd/>
          </a:ln>
        </p:spPr>
        <p:txBody>
          <a:bodyPr/>
          <a:lstStyle/>
          <a:p>
            <a:endParaRPr lang="pl-PL" altLang="pl-PL"/>
          </a:p>
        </p:txBody>
      </p:sp>
      <p:pic>
        <p:nvPicPr>
          <p:cNvPr id="24586" name="Picture 8" descr="ANd9GcT67_t85qa_l_yD1sp4_Ead5Zxi-9R0hieUtl_7eeRsKx3HLhjwBA"/>
          <p:cNvPicPr>
            <a:picLocks noChangeAspect="1" noChangeArrowheads="1"/>
          </p:cNvPicPr>
          <p:nvPr/>
        </p:nvPicPr>
        <p:blipFill>
          <a:blip r:embed="rId4"/>
          <a:srcRect/>
          <a:stretch>
            <a:fillRect/>
          </a:stretch>
        </p:blipFill>
        <p:spPr bwMode="auto">
          <a:xfrm>
            <a:off x="4716463" y="4581525"/>
            <a:ext cx="4140200" cy="2008188"/>
          </a:xfrm>
          <a:prstGeom prst="rect">
            <a:avLst/>
          </a:prstGeom>
          <a:noFill/>
          <a:ln w="9525">
            <a:noFill/>
            <a:miter lim="800000"/>
            <a:headEnd/>
            <a:tailEnd/>
          </a:ln>
        </p:spPr>
      </p:pic>
      <p:sp>
        <p:nvSpPr>
          <p:cNvPr id="24587" name="AutoShape 20" descr="data:image/jpeg;base64,/9j/4AAQSkZJRgABAQAAAQABAAD/2wCEAAkGBhMSERQUEhQUFRQWGBcVFRYUFBQUFxUVFhQXFxUUFRQXHCYeFxkkGRUUHy8gJCcpLCwsFR4xNTAqNSYrLCkBCQoKDgwOGg8PGjQkHSQsLSwsLCwsLSwpLCwsLSwpKSwsLCwsLCwpLCwpKSwsLCwsKSwsLCkpLCwsKSwsKSwsLP/AABEIAMIBAwMBIgACEQEDEQH/xAAbAAABBQEBAAAAAAAAAAAAAAADAAECBAUGB//EAD4QAAEDAgMEBggFBAMAAwEAAAEAAhEDIQQFMRJBUWEGIlJxgZETFTKSobHB8CNCU4KyFDNz0XLh8RZiokP/xAAZAQADAQEBAAAAAAAAAAAAAAAAAQIDBAX/xAAkEQACAgEEAgMBAQEAAAAAAAAAAQIREgMhMVEyQQQTImFxsf/aAAwDAQACEQMRAD8AxsNh9qZLtSLFSxOG2QAHOLjYCUXAmA8nc4o2BpFx2zvs3kOPivMSWNmujpRlFNojQykAe07nBi65PpRm4Y/0bDtRrtGV1PSPNhQpHtGwXl1SsXOLjckrXS0k3bQ9XT01skWPWp7FP3VfymjWxD9mnSYeJ2bDvK0ejXQd+IIfVllP4u7l6bl2V06DA2m0AD7utJKC2SIh8aL3aMHLOgzGgGoRt/8A1aAB3LXbkLd1Sr7y0wnXO4pm60NNejM9RD9Wr76f1CP1avvrTUksEP6NPoyvUI/Vq++n9Qj9Wr761EkYIf0afRmeoR+rW99P6hH6tb31ppSjBB9Gn0ZnqEfq1vfS9QD9Wt76u4vGNpgbU30AEk/67ysh+e1vy0WnvqEeE7OqTjFDXx4P0WvUA/Vre+l6gH6tb31HC5vUImpRDNLek2ie7qrUo1A5ocJg3vZGMRP48F6M31AP1a3vpeoB+rW99aVSq1t3EAcyB81NPCIvo0+jJ9QD9Wt76XqEfq1ffWtCAzGUydkPaTwkIxiH0Q6M/wBQj9Wr76XqEfq1ffWtCaE8Ih9EOjJ9Qj9Wr76b1EP1avvrWhNCMIi+nT6Mn1EP1avvpjkY/Uq++tYhMQnhHoX0w6Mn1GP1KvvJjkY/Uq+8tWExCMIh9MOjHdko/Uqe8hvycD/+lT3lsuag1W2KeERPRh0YeBeSwXO/fzKSWXj8MeP8iksk9jmg3iijhWF7nM3bRLu6bBbMhrZ0AVLJKXVdOu0ZWd0sx7iBRpXe+0DgrgrSR16Lx00cn0kzF2JrbLASAYAG8rqeinQINipiBLtQzcO9afRToc3DgPqQ6of/AM9y6kBdDnSxiOMN7kRYwAQLKYCcBPCxNRAJwE4CZ7w0EmwCQx4SK5ir0oe9zvRjZYLBzhrzHJAe+o/2nk8gbeSlyo0jpt7nS4jMqbNXCeAusw9KW36h5X1WYMNHctXAZB6WmKk9U3gC8TGvgkm3wW4RirkU8X0vhvVDQ4mLyYHaWHhc4qV3wCC+PzSQTOg3tEfJdL/8ZoFrg+QHOgF74LnaNg25wAmwHRalQcXQdsAggybHeD3JmaTb2KLv6h35tsiJExYkbzwC2SwNF/LeSi4PBgSW77knQcAi1qYZeZ3SYtxhQbpUUDhPS+3LRqGSNRvPBaDXuAsZi1yT8VWYDtc+CseklMHGzkOnWJqbLC+A2YGxIJtcEk6Kzl2Jq6tqviGkBxLhB9nXkFq55k7a4YHbiHG27h4/RO+gA0AaCPIJtkxiUTRe4u9JUe4jmYv+YNBi3JVKdQtILhzmLWOttAtN7bbW+fNqHXp2iInd9FNl4o38BX26bXHePrE/BHhcVVzPFtc1lKG02gDagHusdf8Aa0amf12C4pm0kw4d4iVpkc2LOkhNCr4DM2VQIMOIBLDqDFxzjkrcKiGDhMWokJoTEDhMQiQmhMQItQqrbHuVghCqNsUCZz2XN/DHj/IpKeWj8Nv7v5FMsI8HBDxQLAVNlr41L3QFdyfIwxxqPvUdv7I4BRyHDg7bjqHuhbYC0htE69HwQgFIBIBSAVG4wClCQCrZnjPRUy7fuSGtxsbmDaQvruC57HY19bWzdwH1VdpLusSTN7qxYLFyOqGmlyRo0hAslV2QOJ5JjV4KuMUesSBsjcBJMBSW3SGp1u2e5sgee9dXl3Sqg2jDXCKYANojQWB9oSdQuPdlTYFYgBxcJ2jfrAmPAC/BWqlZnUA2b2btCxdFoC0WxzyWfJ0dPN2vdOyI1Ei26CZ0KvVa23eB9PNZGX4RzeqZOhJcI2uIjcJWnWEgC9yABulI0SqiNF/DdaTpzMb1UzYuFN3o/agls38Vaey0bhoR8T98VIstskRuB0FkijOy2sXNY52rhPjGi0aNEi+7VBbS3cIiPNaTz1IP3KBt1sZlSttSgOsCDr96KdUbJnifLmVGsy3EzZBdEKVOAAfD5wsrM3PaAWDah3WEfluJHMWPmtl0kyY0sAZjx+96Dqbix1QJmJgDULdmsAHSQCNCOIR2sO8kxxUMLgagq1A8yDBb9ICtOE+PzGqCaoaLSBfdFiD9O9FwOPqsqt9K5z6Ztu6pMdZxNyP9ylh6cBM87imnREoJnTpiFnZDiJplvZMeBuPqruIxbGRtECdBv8lsmcrW9E4TQna4HQz3J4TJBkIdQWPcjEIdQWKBM57LB+E3938iknyv+03938iksI8HBDxRZyLSp/kctULKyLSp/kctULSHidmh4IkFIJgg4zFCmwuO7QcTwTZsiWKxbaYlx8OK5rOukZ2Y2OoSATvAnVV8Ri3VHS49w3AcFF7ARdZOR0x0+wpO8JbSFTaBpojMCg6UReWtaXOMADv+CtYXJiWh4I3GN17wsrH1tprmFsgkb9YR8qz+p/U06NtjZ61tIJgzwsLc1dbHNOTsBn9RzRoZbGhgcSdJ7KdmdNZVZtUwXFoJJnZExOgmD3IebYn0zqj2GxnZ1gxYEjw3qfRoGtU2qgENaCyGkCQS0jS+/erS2M/Z33ogQHCLwbcbfBAe4FxNxs/M7+6PmiOrhrQI4aJ8OA4PtDgfMQ2PM/JTybLZAnOgx/4nqtJED4jTuRBTg7JA38eUffNB9JsuHA28CkVQOowsNxBBvfURqOO5W3u2mcxfvVeqZO0DoLjiLfFKi/ZG+Dp3FANAXunZiNk+15W+KBTtbhp3KVauGOO0YaTYa3O5PVbN4SLGfccAhESOevdyRnCyFUF9rcgGV614dvH2Qo1Ggwi1LHkfnxQwL8kEjusFWNEmpM9UCI3OJOvhHxR5+G7lwSJ4aHTlyTEyODqvpOdAB2r3MRGnhqg1KRNR9R0S68CeAG/uCs7EKp6N3pCSbEABvO8n74IM8a3L+U4oU3EGA15meDoiTyIAHgt5cm7RaPRzHOcXsN2sggzcTPV7rK4v0Yzj7NooVTQ9yMUOpoe4rQyZz2V/2m/u/kUksq/tN/d/Ip1hHg8+Hig+RaVP8jlqhZWRaVP8jlpvqBokmAN60h4nZoeCJufAk6BcnmmPNV0/lGg+vetbN8aHUjsOBuA6DoCudlTN+jt0o+xU3Kw24Qg0bkSmTMDeszqDUXRqo16sNJRHCLKlmdNz6T2t1IMIB8AGdaC3rCd2/cqBrNpOeQYe5jgQ4TNx1pO4CdFoYajDWtBsBpxssqpQmr+Kdp20SABA2ALSVceTmnwXsDT6obN+ItxOm5b+R5Ls1i8WY5sxJs6Z6o/KLBc5l1QOq02SNoyCNYu4TPcWrvcLTte4AjwAiJ10hU9hR3LTRsuBqCWkQDwMjVXhhhtToLQ4xIO6eSBReR1H3BiJvY2Ftd6djywFhPVOh7pgJGrDVqBktNybyNwFvNUXMkkOnfHf+UrRr0zY32iJB85keCplu2XD8zYOuvMckmNMqjgdfpxUxT6gBnWx4eKaq2RI9r7kI1Mh7Nhu6THM/VSimUajJ11H3ZMx246ozm+Y+IQXjf8AcJFBKZvB4H7+KCIEtIsQY+H/AGjbP/SBUbafvuTJKz2ag/YUGkkQiOuQmaITENSJ/wBqFRg13fVWG28lB7IQBAGT8lGoZTTEcipV9UEsy8zxGyw8dBHNWOjWMFMFsySbn6J8Th9tvwWQyl6MFw6sGNfmnwZSVnoNOqCJTVND3KtlVbbpNdxHx0KsVND3LY5mYGVf2m/u/kUk2V/2m/u/kU6wjwefDxQ2T41rTUa5wBL3ESYnis7M86NUvpg9UHUbxwR2ZWKzXne2q4ju3hZzsIGkkGeMbo1hUn+T0fiJOCBUqADpBN7Ed2hVkBNSoTchH2BClncgQarGFZBkiwUA1WqGhv4JF3sBcNUwBRXU7pHgkUY1er6N0Ecwf+lQwxqVNl4fcF5gN0AF+t3wIW/jsBtttruUMjwYYxwMG5JB5ajuWkWjm1YHP5XjXekYXnaLnAToBDrNA3DTzXpNJjmBp2u8cjqAvO8yrUg4FkGDtdXTaEWnwHkup6PZg6oaRI3wbzqD8ZTkTDY6mhNQbJPXpggE/mZcgTxEQmquLiQY014809Juy+YF7Ecjw5yrdMMgEHhaIN9RAUXZtwV6dUuYGuJn/Vp+CHVcQ4HeLc4RalMgyNdY4jeE1RgjaGh+ykVsALfzbt/+09B2y/k75pUrS0+HmhbO7hp9CgdWHxtAgyPsKs/568lb9LtAd0dyES3aA3EGJ4gIJRXmCAUKqYJ4H5o7myDPCyA0zY6jVAyu5sHvTFqI0agqTWCAN4/6hMTBXDgCpOsYSrMJ5ER4KbzI570AU6gUXOnyRS1BLYTJGaVl53S6jiPHmtMNVTMyNhwdpHkmiGaPRvHdRreH/q3amh7lxvRh83nh8LLsTp4fRarg5JdGDlf9pv7v5FJLK/7Tf3fyKSwjwefDxRLLHkMrECfxH2mFzmXPc8GdSSb6gE2BXUZGLVf8jlyBzFtHEPpuJlp1O8kyB3Kkvyd/xXUUaopneYUwd0J6NQOAPG6lt3iFJ6CJNpgd6LhKMmVCIHNTw74ukUExGHMHmgsEaq655fqFCAdEmUmVxBMXB1WVm+0w+kZftNmxWzNyq9SnIsAUJ0NpNbnD1qzdsFwDZ9oNbxuCOa3chqbDWuD42agm9iOI8o8VnZ/lzmVOqLO3QLHkdVS9bsZS2S2HyQ9pktcBBa7WQZ4LorJbHDeDPXaeMBhwMg3HMIGFzEGu8T1gLDc0NOpPEmfCF5hgem1SmbNJZrAI+ZErVyzpHXJdtM2TWNnbOhd7AnyWb05I1jqxZ6iKoMPb7JkHkdfvvVWYJHGYB4oWFqbMsOmyOV2nX4qWKIsRxB/2oNYslVpW5t+KGXTB8+5Tqv3/AHCFEdx+fBBQUDZMxr9gpGnLmkbjw5J9sDwEgnkEXeSOBgIJfZQeCCUF4i6tBweAe+eRFj/vxQDwKYwVRu9NTTu1T0zfv+wgROrqeKHVCnUMnmoOQSAaEN5m6NtRMcFXI2RPH7+iYDnTuWZm7uo7hC0mugd6zM0HUcN+7xMJkMr9F6gDi3hsnwI/9XcNPV8PouYyrBhmy61wB36rpRp4LePicU+TEyr+03938ikllX9pv7v5FJc8eDhh4os5FpV/yOXOZ1l1NmKc54HWh4+XzldFkWlX/I5V+lmUmtS2me2245jgrj4nZ8d1BGDha2w7kb9y0aVdpOolcayqaggnVzQW6Ft1u1cKGMBadnZg8Z4z3qXGjuU7N1wnipYaltE6W4qlhsW/ZmAQdI1KmMfs3cy3Ebo4qaNMjTLdm7rcFhZpmxoVQ4GabrECDBWNm2YvLi1zyWPcNkT7Mj5JsRkTRSAdXG0esBJtyvqOatR9sylqPg2v/kNO8XNrafFUMf0r2HN2QA0zNvkuYdScWxItvlWcNmGywtLdob+Sf1r/AEHqN/wnjc0q1JcTIBkDgOCqYsCq4Ai0DTUlD/rTEDTjwHCeCLgK4bWbJtIg/RaVRjdmpklFkEEDZbDbjeN58V0eUvDq9Fpb1D13EiJLRLGx3/JZFGiGh4BESSfG6qYTOHUntdO01riPjx7lg7kzZVFHqAbc9xCeQQSeFu+UHC1g5jXDQgHwIT1beak2iLD1JEHd8ktbcPsILXQSeZEeSKeIQUEYZF9RP/aLt3niCfLX5KtScNuOIPn9lTD/AGPLzJ/2mIFVGySRod31CVRwOiC58Ogcz8Qoh17IGO53FOOBQS6VNh++SCSdU+aGSnrGCgl6BDbV0Oo6bDTclUNvghtfu8QqEO8Rbgs/MRIaR2gD8/or9Z1gfEqlVMuYB2ie7qmUEMzskzMsrupVHF3Wls3ib+Fiu8p1JbPL6Lluj1GlUcXlg25Inut9F1EQLcF0Lg4p8mPlX9pv7v5FJRys/hN/d/IpLmjwcMPFFnIjap/kctRZGRm1T/I5aoctIeJ2aPgjjs5yhtLEelAjaHC0zHmqpoGo5pc4wPyjQ967THYcPYQRMXC8zxWaPY6wmCQ4aW5Ias6YvY28Dmw2tkgNLT7Py+iu/wBe0udYX3FcfiMQKhDvzd8IjMXUadrabYwJOoSxLvYsZvRIeQ3fcNgW7isXF4px1J6vVgiPCFpU8ycHFz4M6aTyhUsRtvLjsnZJkzZXEia6K4xYdb7lTDnEBoJB5b+SkWMaAdn/AGpMrCZY0kiJ5Kv8M3ftgWuAsWxx71YhgEmTOhUaLT6Sag1PdClm7mkgDXgl7opbRsvYPFNsdqZEGd/OE1Sk2DsQBEOYRwNj9EbIejHpmOO0QGwBab6lUc0wD2O2Xm40ItI4ApOFMpal7Hc9EM8bUpCmZD2DQ9ncea3nuXleWZw6kQYJLd41jnxC7nKelNGsANoNebbLrSeR3hYyi0zaM0zVjUqTKm5Im1vFRaFJrZOo+HtI0kfEb09R0vidOsR8APvgsrPswNKg54ElmyYkCRtDefuyWUYk1GGofaeZO+BuHgI8k32JPei7WqdYnioNnUKNQX+KkzTvQWRcbpB8+F1FIaE8bIJC1Xqq6opO+iqufxTEEdU496GX25qLnFQaeCYiyT1RzEH6ffJUabpqu4NafjvRauIgd6ahTEVCdXCO7qwgiXATolTGztdol3mZXRudque6K0S2k2eC3Q7VdPo4XuzKyw/hN/d/IpKGWn8Mfu/kUlyx4RxQ8UWMldap/kctQOWPkxtU/wCblqNctIeJ2aPggwK5XPslph5eRZ4j9y6cOVTN8B6amW6EXaeBGipm6dHl9fKdkmxto4cEbD5eAwEnebE+RW07HtM03t2To5Y2OyklwLCS0aBJP0y2ukT9AdktAbtbiNQno5dVc07T+SjUbUgRTNtTojYnEEU42TOkg6I3HsBxeV9UNaZPzCbD4RjQSHdYfHkpUMve67qh5RZVsXiSx+yAIT/hDpO2UqrnGob7l1nRzoVUrAVKp2WnQWLiO/cqmW5Ca7hsgG1zuHNemZZgvR02s12RErRcGUrugGGyhtKl6OmIA+K5fPsmJkkTyXoDWoOIwbXi4Uyd8FQVO2eJ43Ly2SyRxbu/8VXD4n0b9sAjfE6jQj5r03OejouQLrgs1ydzSYkHhx7uCzUq2kbOCe8TrOjPSP0rdh8NqDS/tDlzXR0yF4zSqPY4HZIjeJkQuky/py5pDajmOb2yS1wHMDU+CHpv0KOp2dn0kwIqUXMmCRI7xcDusq/R6p+ELQP9gE2XLZ/0jeC1zarHNe0t2WnaA1gyL7XkulyGs40GF0SRu5/9LNxexrGS3L7zJ7lEGEMGJUXVJSNLLFP2SeYAHMz9+KTtB9+KDSdAJJ4W87pF/HX5JisaoYVSSTy3nvRazz5obaZaLkzy+7oCwdQySEJ1QgGBJOnPgjVnAfU8VnPqnd99yYhVq5ABO6x7+7cg4vORSZf2nXA38BPABBxNVouTbU/NYlCg/FVbaadzZt4q4xsynKkeg9Hqs0h3BawNis/LcH6JgbyV5psVs+Dj9mVlx/DHj/Ip1DLz+GPH+RSXLHhHJDxQbKHWf/zctNrlj5U6z/8AmVYbUcanVcSAesIGyBs2bpJdMHVXF1FHTpyxgjUDlMFZFPNSdGTLg0Da6wJDj1gR1fZHnyRaObSPYIJ2C0SDtbcxfd7J8PJPNFrWg/f/AErdIMgFUF7IFQfFcfUFSnDTIdN54b4XbuzWHNses1zQybF4qBl3aAa358bKdfAU64eHiYcRNrQG6QNL70rT4NNPWTdI4rEY5zQAyCPzcSh/1BNMmBylbtToLJ6tSB3XVul0KoiNraeRxcYPgrjFM0lOuDlqWIc6A1pceQla+A6FPqkOqnY37Iuf+l2eFwTWgAAAcAFdY2FSpGblKQLA4BrGgAQBZXmhDBThyGwSoNKUoe0nlIBVaYcLrAzbo4HzAW/tJ5SaspNrg8nzro6+mC5o0BmBMjuC49+HDnaRx3r37E4JrhovPulPRlocXtsd/DyRF4DazZyL8BSaGlzrATrcTusuk6O57Tb+DMAewToRF7rD2HsEbIePvcqWNDAWxMwCWxEHfHJT5+yn+PR6U6ptNsq9R25cXl/SmoxwBIczh7Ll01DNqdS4I00Nj5FS4tclxknwaVKrJ7onmRoU9WuqOHxzXF0GYsY48ERpEk+A+v3ySopMsUjAnefgh1KsoT69lWqVhGsJFEqtWSVQxNbZmOEmeSjWxcc4jW3xWBmWZbZ2W2G/ny7lcY2RKVEcdjjUdAmDFuJXa9FMp9GwOIuVh9F+j5eQ94tuXdMAAgLoSOOcrCKZsFCmlUfYqZMEtjLwB/DHj/IplDBO6g8f5FOuWPBxQ8UPlr7O/wCRVtlFszBkyfadv1tMLKwWIA2pIHWKuNxje0PNXFqtzp0sMFdF2jh2gg3JBBkuc42BAuTpDjbmpjCMgCDYAC5BGySRBG+5VRuNZ2h5ogx7O03zT/JpWn/C03BsgiLEEGSTZx2jqeN1YpgCY3mTzPH4KgMeztN81MZgztt807iNOC4o0Q5Ea5ZgzBnbb5hEGY0+23zCeSKyj2abXqYeswZlT7bfMKQzOn22+YRkhZR7NMPUg9ZgzOn22+YUhmlPtt8wjJBlHs0w9PtrN9aU+23zCf1pT7bfeCMkGUezR20+2s31pS7bfMJetKfbb7wRkgyj2aW2qmMwTagghA9aU+23zCXrSn22+8EWgzj2czmnRRwMs04LnMVgHCzmnyXpBzSn22+YQauLou1czzCycY+mbL5CWzZ5DjMraDIHgqxgfl8ifqvU8ZlmFqaub4ELCxfRDDn2aoHiFrGfbM5T03wcdg8yfTs0kNm4PW71tt6S04jrW4tmfigYzou5vsua7uIWZUyqoPylU8WJaqXDRpVukw/K1x7yBfuuqVTPnnQNHmfqq7cuqH8p8lcw3Ryo7Utb3lCwB639KFbFuf7Rn6dwWlkGTmq8EiwVyl0V2SD6RhXT4FzWNjab4QqtGb1I9l/D0wxoARWmVS/rG9oeaK3GM7Q80OaRKcX7Lu2hVKllVdjm9oeaE/GN7Q81nkjTKPYHCP6g8fmUyDh6nVHj8ymWC4OKC/KG9GOA8lMUhwHkEkk6Rs4q+Agot4DyCmKDeyPIJJJUhYx6Jig3st8gpDDt7LfIJJIpBjHokMO3st8gpDDM7LfIJkkUgxj0SGGZ2W+QUv6ZnZb7oSSTpBjHokMKzst90JxhWdhvuhJJFIMY9Ev6VnYb7oS/pWdhvuhJJFIMY9D/ANKzsN90Jf0rOw33QmSRSDFdD/0rOw33Ql/Ss7DfdCZJFIMV0L+lZ2G+6FE4VnYb7oSSRSDFdDHCs7LfdCicMzst90JJIpCxXRB2GZ2W+QQnYdvZb5BJJOkLFdAzQb2R5BRNFvZHkEklSSJcV0QNJvAeQTeibwHkEkk6QlFdDik3gPIJzRbwHkEklDSNFFdEHUhwHkEM0xwHkkkppDxj0O0JJJLRHVFKkf/Z"/>
          <p:cNvSpPr>
            <a:spLocks noChangeAspect="1" noChangeArrowheads="1"/>
          </p:cNvSpPr>
          <p:nvPr/>
        </p:nvSpPr>
        <p:spPr bwMode="auto">
          <a:xfrm>
            <a:off x="9313863" y="182563"/>
            <a:ext cx="304800" cy="304800"/>
          </a:xfrm>
          <a:prstGeom prst="rect">
            <a:avLst/>
          </a:prstGeom>
          <a:noFill/>
          <a:ln w="9525">
            <a:noFill/>
            <a:miter lim="800000"/>
            <a:headEnd/>
            <a:tailEnd/>
          </a:ln>
        </p:spPr>
        <p:txBody>
          <a:bodyPr/>
          <a:lstStyle/>
          <a:p>
            <a:endParaRPr lang="pl-PL" altLang="pl-PL"/>
          </a:p>
        </p:txBody>
      </p:sp>
      <p:sp>
        <p:nvSpPr>
          <p:cNvPr id="24588" name="AutoShape 22" descr="data:image/jpeg;base64,/9j/4AAQSkZJRgABAQAAAQABAAD/2wCEAAkGBhMSERQUEhQUFRQWGBcVFRYUFBQUFxUVFhQXFxUUFRQXHCYeFxkkGRUUHy8gJCcpLCwsFR4xNTAqNSYrLCkBCQoKDgwOGg8PGjQkHSQsLSwsLCwsLSwpLCwsLSwpKSwsLCwsLCwpLCwpKSwsLCwsKSwsLCkpLCwsKSwsKSwsLP/AABEIAMIBAwMBIgACEQEDEQH/xAAbAAABBQEBAAAAAAAAAAAAAAADAAECBAUGB//EAD4QAAEDAgMEBggFBAMAAwEAAAEAAhEDIQQFMRJBUWEGIlJxgZETFTKSobHB8CNCU4KyFDNz0XLh8RZiokP/xAAZAQADAQEBAAAAAAAAAAAAAAAAAQIDBAX/xAAkEQACAgEEAgMBAQEAAAAAAAAAAQIREgMhMVEyQQQTImFxsf/aAAwDAQACEQMRAD8AxsNh9qZLtSLFSxOG2QAHOLjYCUXAmA8nc4o2BpFx2zvs3kOPivMSWNmujpRlFNojQykAe07nBi65PpRm4Y/0bDtRrtGV1PSPNhQpHtGwXl1SsXOLjckrXS0k3bQ9XT01skWPWp7FP3VfymjWxD9mnSYeJ2bDvK0ejXQd+IIfVllP4u7l6bl2V06DA2m0AD7utJKC2SIh8aL3aMHLOgzGgGoRt/8A1aAB3LXbkLd1Sr7y0wnXO4pm60NNejM9RD9Wr76f1CP1avvrTUksEP6NPoyvUI/Vq++n9Qj9Wr761EkYIf0afRmeoR+rW99P6hH6tb31ppSjBB9Gn0ZnqEfq1vfS9QD9Wt76u4vGNpgbU30AEk/67ysh+e1vy0WnvqEeE7OqTjFDXx4P0WvUA/Vre+l6gH6tb31HC5vUImpRDNLek2ie7qrUo1A5ocJg3vZGMRP48F6M31AP1a3vpeoB+rW99aVSq1t3EAcyB81NPCIvo0+jJ9QD9Wt76XqEfq1ffWtCAzGUydkPaTwkIxiH0Q6M/wBQj9Wr76XqEfq1ffWtCaE8Ih9EOjJ9Qj9Wr76b1EP1avvrWhNCMIi+nT6Mn1EP1avvpjkY/Uq++tYhMQnhHoX0w6Mn1GP1KvvJjkY/Uq+8tWExCMIh9MOjHdko/Uqe8hvycD/+lT3lsuag1W2KeERPRh0YeBeSwXO/fzKSWXj8MeP8iksk9jmg3iijhWF7nM3bRLu6bBbMhrZ0AVLJKXVdOu0ZWd0sx7iBRpXe+0DgrgrSR16Lx00cn0kzF2JrbLASAYAG8rqeinQINipiBLtQzcO9afRToc3DgPqQ6of/AM9y6kBdDnSxiOMN7kRYwAQLKYCcBPCxNRAJwE4CZ7w0EmwCQx4SK5ir0oe9zvRjZYLBzhrzHJAe+o/2nk8gbeSlyo0jpt7nS4jMqbNXCeAusw9KW36h5X1WYMNHctXAZB6WmKk9U3gC8TGvgkm3wW4RirkU8X0vhvVDQ4mLyYHaWHhc4qV3wCC+PzSQTOg3tEfJdL/8ZoFrg+QHOgF74LnaNg25wAmwHRalQcXQdsAggybHeD3JmaTb2KLv6h35tsiJExYkbzwC2SwNF/LeSi4PBgSW77knQcAi1qYZeZ3SYtxhQbpUUDhPS+3LRqGSNRvPBaDXuAsZi1yT8VWYDtc+CseklMHGzkOnWJqbLC+A2YGxIJtcEk6Kzl2Jq6tqviGkBxLhB9nXkFq55k7a4YHbiHG27h4/RO+gA0AaCPIJtkxiUTRe4u9JUe4jmYv+YNBi3JVKdQtILhzmLWOttAtN7bbW+fNqHXp2iInd9FNl4o38BX26bXHePrE/BHhcVVzPFtc1lKG02gDagHusdf8Aa0amf12C4pm0kw4d4iVpkc2LOkhNCr4DM2VQIMOIBLDqDFxzjkrcKiGDhMWokJoTEDhMQiQmhMQItQqrbHuVghCqNsUCZz2XN/DHj/IpKeWj8Nv7v5FMsI8HBDxQLAVNlr41L3QFdyfIwxxqPvUdv7I4BRyHDg7bjqHuhbYC0htE69HwQgFIBIBSAVG4wClCQCrZnjPRUy7fuSGtxsbmDaQvruC57HY19bWzdwH1VdpLusSTN7qxYLFyOqGmlyRo0hAslV2QOJ5JjV4KuMUesSBsjcBJMBSW3SGp1u2e5sgee9dXl3Sqg2jDXCKYANojQWB9oSdQuPdlTYFYgBxcJ2jfrAmPAC/BWqlZnUA2b2btCxdFoC0WxzyWfJ0dPN2vdOyI1Ei26CZ0KvVa23eB9PNZGX4RzeqZOhJcI2uIjcJWnWEgC9yABulI0SqiNF/DdaTpzMb1UzYuFN3o/agls38Vaey0bhoR8T98VIstskRuB0FkijOy2sXNY52rhPjGi0aNEi+7VBbS3cIiPNaTz1IP3KBt1sZlSttSgOsCDr96KdUbJnifLmVGsy3EzZBdEKVOAAfD5wsrM3PaAWDah3WEfluJHMWPmtl0kyY0sAZjx+96Dqbix1QJmJgDULdmsAHSQCNCOIR2sO8kxxUMLgagq1A8yDBb9ICtOE+PzGqCaoaLSBfdFiD9O9FwOPqsqt9K5z6Ztu6pMdZxNyP9ylh6cBM87imnREoJnTpiFnZDiJplvZMeBuPqruIxbGRtECdBv8lsmcrW9E4TQna4HQz3J4TJBkIdQWPcjEIdQWKBM57LB+E3938iknyv+03938iksI8HBDxRZyLSp/kctULKyLSp/kctULSHidmh4IkFIJgg4zFCmwuO7QcTwTZsiWKxbaYlx8OK5rOukZ2Y2OoSATvAnVV8Ri3VHS49w3AcFF7ARdZOR0x0+wpO8JbSFTaBpojMCg6UReWtaXOMADv+CtYXJiWh4I3GN17wsrH1tprmFsgkb9YR8qz+p/U06NtjZ61tIJgzwsLc1dbHNOTsBn9RzRoZbGhgcSdJ7KdmdNZVZtUwXFoJJnZExOgmD3IebYn0zqj2GxnZ1gxYEjw3qfRoGtU2qgENaCyGkCQS0jS+/erS2M/Z33ogQHCLwbcbfBAe4FxNxs/M7+6PmiOrhrQI4aJ8OA4PtDgfMQ2PM/JTybLZAnOgx/4nqtJED4jTuRBTg7JA38eUffNB9JsuHA28CkVQOowsNxBBvfURqOO5W3u2mcxfvVeqZO0DoLjiLfFKi/ZG+Dp3FANAXunZiNk+15W+KBTtbhp3KVauGOO0YaTYa3O5PVbN4SLGfccAhESOevdyRnCyFUF9rcgGV614dvH2Qo1Ggwi1LHkfnxQwL8kEjusFWNEmpM9UCI3OJOvhHxR5+G7lwSJ4aHTlyTEyODqvpOdAB2r3MRGnhqg1KRNR9R0S68CeAG/uCs7EKp6N3pCSbEABvO8n74IM8a3L+U4oU3EGA15meDoiTyIAHgt5cm7RaPRzHOcXsN2sggzcTPV7rK4v0Yzj7NooVTQ9yMUOpoe4rQyZz2V/2m/u/kUksq/tN/d/Ip1hHg8+Hig+RaVP8jlqhZWRaVP8jlpvqBokmAN60h4nZoeCJufAk6BcnmmPNV0/lGg+vetbN8aHUjsOBuA6DoCudlTN+jt0o+xU3Kw24Qg0bkSmTMDeszqDUXRqo16sNJRHCLKlmdNz6T2t1IMIB8AGdaC3rCd2/cqBrNpOeQYe5jgQ4TNx1pO4CdFoYajDWtBsBpxssqpQmr+Kdp20SABA2ALSVceTmnwXsDT6obN+ItxOm5b+R5Ls1i8WY5sxJs6Z6o/KLBc5l1QOq02SNoyCNYu4TPcWrvcLTte4AjwAiJ10hU9hR3LTRsuBqCWkQDwMjVXhhhtToLQ4xIO6eSBReR1H3BiJvY2Ftd6djywFhPVOh7pgJGrDVqBktNybyNwFvNUXMkkOnfHf+UrRr0zY32iJB85keCplu2XD8zYOuvMckmNMqjgdfpxUxT6gBnWx4eKaq2RI9r7kI1Mh7Nhu6THM/VSimUajJ11H3ZMx246ozm+Y+IQXjf8AcJFBKZvB4H7+KCIEtIsQY+H/AGjbP/SBUbafvuTJKz2ag/YUGkkQiOuQmaITENSJ/wBqFRg13fVWG28lB7IQBAGT8lGoZTTEcipV9UEsy8zxGyw8dBHNWOjWMFMFsySbn6J8Th9tvwWQyl6MFw6sGNfmnwZSVnoNOqCJTVND3KtlVbbpNdxHx0KsVND3LY5mYGVf2m/u/kUk2V/2m/u/kU6wjwefDxQ2T41rTUa5wBL3ESYnis7M86NUvpg9UHUbxwR2ZWKzXne2q4ju3hZzsIGkkGeMbo1hUn+T0fiJOCBUqADpBN7Ed2hVkBNSoTchH2BClncgQarGFZBkiwUA1WqGhv4JF3sBcNUwBRXU7pHgkUY1er6N0Ecwf+lQwxqVNl4fcF5gN0AF+t3wIW/jsBtttruUMjwYYxwMG5JB5ajuWkWjm1YHP5XjXekYXnaLnAToBDrNA3DTzXpNJjmBp2u8cjqAvO8yrUg4FkGDtdXTaEWnwHkup6PZg6oaRI3wbzqD8ZTkTDY6mhNQbJPXpggE/mZcgTxEQmquLiQY014809Juy+YF7Ecjw5yrdMMgEHhaIN9RAUXZtwV6dUuYGuJn/Vp+CHVcQ4HeLc4RalMgyNdY4jeE1RgjaGh+ykVsALfzbt/+09B2y/k75pUrS0+HmhbO7hp9CgdWHxtAgyPsKs/568lb9LtAd0dyES3aA3EGJ4gIJRXmCAUKqYJ4H5o7myDPCyA0zY6jVAyu5sHvTFqI0agqTWCAN4/6hMTBXDgCpOsYSrMJ5ER4KbzI570AU6gUXOnyRS1BLYTJGaVl53S6jiPHmtMNVTMyNhwdpHkmiGaPRvHdRreH/q3amh7lxvRh83nh8LLsTp4fRarg5JdGDlf9pv7v5FJLK/7Tf3fyKSwjwefDxRLLHkMrECfxH2mFzmXPc8GdSSb6gE2BXUZGLVf8jlyBzFtHEPpuJlp1O8kyB3Kkvyd/xXUUaopneYUwd0J6NQOAPG6lt3iFJ6CJNpgd6LhKMmVCIHNTw74ukUExGHMHmgsEaq655fqFCAdEmUmVxBMXB1WVm+0w+kZftNmxWzNyq9SnIsAUJ0NpNbnD1qzdsFwDZ9oNbxuCOa3chqbDWuD42agm9iOI8o8VnZ/lzmVOqLO3QLHkdVS9bsZS2S2HyQ9pktcBBa7WQZ4LorJbHDeDPXaeMBhwMg3HMIGFzEGu8T1gLDc0NOpPEmfCF5hgem1SmbNJZrAI+ZErVyzpHXJdtM2TWNnbOhd7AnyWb05I1jqxZ6iKoMPb7JkHkdfvvVWYJHGYB4oWFqbMsOmyOV2nX4qWKIsRxB/2oNYslVpW5t+KGXTB8+5Tqv3/AHCFEdx+fBBQUDZMxr9gpGnLmkbjw5J9sDwEgnkEXeSOBgIJfZQeCCUF4i6tBweAe+eRFj/vxQDwKYwVRu9NTTu1T0zfv+wgROrqeKHVCnUMnmoOQSAaEN5m6NtRMcFXI2RPH7+iYDnTuWZm7uo7hC0mugd6zM0HUcN+7xMJkMr9F6gDi3hsnwI/9XcNPV8PouYyrBhmy61wB36rpRp4LePicU+TEyr+03938ikllX9pv7v5FJc8eDhh4os5FpV/yOXOZ1l1NmKc54HWh4+XzldFkWlX/I5V+lmUmtS2me2245jgrj4nZ8d1BGDha2w7kb9y0aVdpOolcayqaggnVzQW6Ft1u1cKGMBadnZg8Z4z3qXGjuU7N1wnipYaltE6W4qlhsW/ZmAQdI1KmMfs3cy3Ebo4qaNMjTLdm7rcFhZpmxoVQ4GabrECDBWNm2YvLi1zyWPcNkT7Mj5JsRkTRSAdXG0esBJtyvqOatR9sylqPg2v/kNO8XNrafFUMf0r2HN2QA0zNvkuYdScWxItvlWcNmGywtLdob+Sf1r/AEHqN/wnjc0q1JcTIBkDgOCqYsCq4Ai0DTUlD/rTEDTjwHCeCLgK4bWbJtIg/RaVRjdmpklFkEEDZbDbjeN58V0eUvDq9Fpb1D13EiJLRLGx3/JZFGiGh4BESSfG6qYTOHUntdO01riPjx7lg7kzZVFHqAbc9xCeQQSeFu+UHC1g5jXDQgHwIT1beak2iLD1JEHd8ktbcPsILXQSeZEeSKeIQUEYZF9RP/aLt3niCfLX5KtScNuOIPn9lTD/AGPLzJ/2mIFVGySRod31CVRwOiC58Ogcz8Qoh17IGO53FOOBQS6VNh++SCSdU+aGSnrGCgl6BDbV0Oo6bDTclUNvghtfu8QqEO8Rbgs/MRIaR2gD8/or9Z1gfEqlVMuYB2ie7qmUEMzskzMsrupVHF3Wls3ib+Fiu8p1JbPL6Lluj1GlUcXlg25Inut9F1EQLcF0Lg4p8mPlX9pv7v5FJRys/hN/d/IpLmjwcMPFFnIjap/kctRZGRm1T/I5aoctIeJ2aPgjjs5yhtLEelAjaHC0zHmqpoGo5pc4wPyjQ967THYcPYQRMXC8zxWaPY6wmCQ4aW5Ias6YvY28Dmw2tkgNLT7Py+iu/wBe0udYX3FcfiMQKhDvzd8IjMXUadrabYwJOoSxLvYsZvRIeQ3fcNgW7isXF4px1J6vVgiPCFpU8ycHFz4M6aTyhUsRtvLjsnZJkzZXEia6K4xYdb7lTDnEBoJB5b+SkWMaAdn/AGpMrCZY0kiJ5Kv8M3ftgWuAsWxx71YhgEmTOhUaLT6Sag1PdClm7mkgDXgl7opbRsvYPFNsdqZEGd/OE1Sk2DsQBEOYRwNj9EbIejHpmOO0QGwBab6lUc0wD2O2Xm40ItI4ApOFMpal7Hc9EM8bUpCmZD2DQ9ncea3nuXleWZw6kQYJLd41jnxC7nKelNGsANoNebbLrSeR3hYyi0zaM0zVjUqTKm5Im1vFRaFJrZOo+HtI0kfEb09R0vidOsR8APvgsrPswNKg54ElmyYkCRtDefuyWUYk1GGofaeZO+BuHgI8k32JPei7WqdYnioNnUKNQX+KkzTvQWRcbpB8+F1FIaE8bIJC1Xqq6opO+iqufxTEEdU496GX25qLnFQaeCYiyT1RzEH6ffJUabpqu4NafjvRauIgd6ahTEVCdXCO7qwgiXATolTGztdol3mZXRudque6K0S2k2eC3Q7VdPo4XuzKyw/hN/d/IpKGWn8Mfu/kUlyx4RxQ8UWMldap/kctQOWPkxtU/wCblqNctIeJ2aPggwK5XPslph5eRZ4j9y6cOVTN8B6amW6EXaeBGipm6dHl9fKdkmxto4cEbD5eAwEnebE+RW07HtM03t2To5Y2OyklwLCS0aBJP0y2ukT9AdktAbtbiNQno5dVc07T+SjUbUgRTNtTojYnEEU42TOkg6I3HsBxeV9UNaZPzCbD4RjQSHdYfHkpUMve67qh5RZVsXiSx+yAIT/hDpO2UqrnGob7l1nRzoVUrAVKp2WnQWLiO/cqmW5Ca7hsgG1zuHNemZZgvR02s12RErRcGUrugGGyhtKl6OmIA+K5fPsmJkkTyXoDWoOIwbXi4Uyd8FQVO2eJ43Ly2SyRxbu/8VXD4n0b9sAjfE6jQj5r03OejouQLrgs1ydzSYkHhx7uCzUq2kbOCe8TrOjPSP0rdh8NqDS/tDlzXR0yF4zSqPY4HZIjeJkQuky/py5pDajmOb2yS1wHMDU+CHpv0KOp2dn0kwIqUXMmCRI7xcDusq/R6p+ELQP9gE2XLZ/0jeC1zarHNe0t2WnaA1gyL7XkulyGs40GF0SRu5/9LNxexrGS3L7zJ7lEGEMGJUXVJSNLLFP2SeYAHMz9+KTtB9+KDSdAJJ4W87pF/HX5JisaoYVSSTy3nvRazz5obaZaLkzy+7oCwdQySEJ1QgGBJOnPgjVnAfU8VnPqnd99yYhVq5ABO6x7+7cg4vORSZf2nXA38BPABBxNVouTbU/NYlCg/FVbaadzZt4q4xsynKkeg9Hqs0h3BawNis/LcH6JgbyV5psVs+Dj9mVlx/DHj/Ip1DLz+GPH+RSXLHhHJDxQbKHWf/zctNrlj5U6z/8AmVYbUcanVcSAesIGyBs2bpJdMHVXF1FHTpyxgjUDlMFZFPNSdGTLg0Da6wJDj1gR1fZHnyRaObSPYIJ2C0SDtbcxfd7J8PJPNFrWg/f/AErdIMgFUF7IFQfFcfUFSnDTIdN54b4XbuzWHNses1zQybF4qBl3aAa358bKdfAU64eHiYcRNrQG6QNL70rT4NNPWTdI4rEY5zQAyCPzcSh/1BNMmBylbtToLJ6tSB3XVul0KoiNraeRxcYPgrjFM0lOuDlqWIc6A1pceQla+A6FPqkOqnY37Iuf+l2eFwTWgAAAcAFdY2FSpGblKQLA4BrGgAQBZXmhDBThyGwSoNKUoe0nlIBVaYcLrAzbo4HzAW/tJ5SaspNrg8nzro6+mC5o0BmBMjuC49+HDnaRx3r37E4JrhovPulPRlocXtsd/DyRF4DazZyL8BSaGlzrATrcTusuk6O57Tb+DMAewToRF7rD2HsEbIePvcqWNDAWxMwCWxEHfHJT5+yn+PR6U6ptNsq9R25cXl/SmoxwBIczh7Ll01DNqdS4I00Nj5FS4tclxknwaVKrJ7onmRoU9WuqOHxzXF0GYsY48ERpEk+A+v3ySopMsUjAnefgh1KsoT69lWqVhGsJFEqtWSVQxNbZmOEmeSjWxcc4jW3xWBmWZbZ2W2G/ny7lcY2RKVEcdjjUdAmDFuJXa9FMp9GwOIuVh9F+j5eQ94tuXdMAAgLoSOOcrCKZsFCmlUfYqZMEtjLwB/DHj/IplDBO6g8f5FOuWPBxQ8UPlr7O/wCRVtlFszBkyfadv1tMLKwWIA2pIHWKuNxje0PNXFqtzp0sMFdF2jh2gg3JBBkuc42BAuTpDjbmpjCMgCDYAC5BGySRBG+5VRuNZ2h5ogx7O03zT/JpWn/C03BsgiLEEGSTZx2jqeN1YpgCY3mTzPH4KgMeztN81MZgztt807iNOC4o0Q5Ea5ZgzBnbb5hEGY0+23zCeSKyj2abXqYeswZlT7bfMKQzOn22+YRkhZR7NMPUg9ZgzOn22+YUhmlPtt8wjJBlHs0w9PtrN9aU+23zCf1pT7bfeCMkGUezR20+2s31pS7bfMJetKfbb7wRkgyj2aW2qmMwTagghA9aU+23zCXrSn22+8EWgzj2czmnRRwMs04LnMVgHCzmnyXpBzSn22+YQauLou1czzCycY+mbL5CWzZ5DjMraDIHgqxgfl8ifqvU8ZlmFqaub4ELCxfRDDn2aoHiFrGfbM5T03wcdg8yfTs0kNm4PW71tt6S04jrW4tmfigYzou5vsua7uIWZUyqoPylU8WJaqXDRpVukw/K1x7yBfuuqVTPnnQNHmfqq7cuqH8p8lcw3Ryo7Utb3lCwB639KFbFuf7Rn6dwWlkGTmq8EiwVyl0V2SD6RhXT4FzWNjab4QqtGb1I9l/D0wxoARWmVS/rG9oeaK3GM7Q80OaRKcX7Lu2hVKllVdjm9oeaE/GN7Q81nkjTKPYHCP6g8fmUyDh6nVHj8ymWC4OKC/KG9GOA8lMUhwHkEkk6Rs4q+Agot4DyCmKDeyPIJJJUhYx6Jig3st8gpDDt7LfIJJIpBjHokMO3st8gpDDM7LfIJkkUgxj0SGGZ2W+QUv6ZnZb7oSSTpBjHokMKzst90JxhWdhvuhJJFIMY9Ev6VnYb7oS/pWdhvuhJJFIMY9D/ANKzsN90Jf0rOw33QmSRSDFdD/0rOw33Ql/Ss7DfdCZJFIMV0L+lZ2G+6FE4VnYb7oSSRSDFdDHCs7LfdCicMzst90JJIpCxXRB2GZ2W+QQnYdvZb5BJJOkLFdAzQb2R5BRNFvZHkEklSSJcV0QNJvAeQTeibwHkEkk6QlFdDik3gPIJzRbwHkEklDSNFFdEHUhwHkEM0xwHkkkppDxj0O0JJJLRHVFKkf/Z"/>
          <p:cNvSpPr>
            <a:spLocks noChangeAspect="1" noChangeArrowheads="1"/>
          </p:cNvSpPr>
          <p:nvPr/>
        </p:nvSpPr>
        <p:spPr bwMode="auto">
          <a:xfrm>
            <a:off x="9466263" y="334963"/>
            <a:ext cx="304800" cy="304800"/>
          </a:xfrm>
          <a:prstGeom prst="rect">
            <a:avLst/>
          </a:prstGeom>
          <a:noFill/>
          <a:ln w="9525">
            <a:noFill/>
            <a:miter lim="800000"/>
            <a:headEnd/>
            <a:tailEnd/>
          </a:ln>
        </p:spPr>
        <p:txBody>
          <a:bodyPr/>
          <a:lstStyle/>
          <a:p>
            <a:endParaRPr lang="pl-PL" altLang="pl-PL"/>
          </a:p>
        </p:txBody>
      </p:sp>
      <p:sp>
        <p:nvSpPr>
          <p:cNvPr id="24589" name="AutoShape 24" descr="data:image/jpeg;base64,/9j/4AAQSkZJRgABAQAAAQABAAD/2wCEAAkGBhMSERQUEhQUFRQWGBcVFRYUFBQUFxUVFhQXFxUUFRQXHCYeFxkkGRUUHy8gJCcpLCwsFR4xNTAqNSYrLCkBCQoKDgwOGg8PGjQkHSQsLSwsLCwsLSwpLCwsLSwpKSwsLCwsLCwpLCwpKSwsLCwsKSwsLCkpLCwsKSwsKSwsLP/AABEIAMIBAwMBIgACEQEDEQH/xAAbAAABBQEBAAAAAAAAAAAAAAADAAECBAUGB//EAD4QAAEDAgMEBggFBAMAAwEAAAEAAhEDIQQFMRJBUWEGIlJxgZETFTKSobHB8CNCU4KyFDNz0XLh8RZiokP/xAAZAQADAQEBAAAAAAAAAAAAAAAAAQIDBAX/xAAkEQACAgEEAgMBAQEAAAAAAAAAAQIREgMhMVEyQQQTImFxsf/aAAwDAQACEQMRAD8AxsNh9qZLtSLFSxOG2QAHOLjYCUXAmA8nc4o2BpFx2zvs3kOPivMSWNmujpRlFNojQykAe07nBi65PpRm4Y/0bDtRrtGV1PSPNhQpHtGwXl1SsXOLjckrXS0k3bQ9XT01skWPWp7FP3VfymjWxD9mnSYeJ2bDvK0ejXQd+IIfVllP4u7l6bl2V06DA2m0AD7utJKC2SIh8aL3aMHLOgzGgGoRt/8A1aAB3LXbkLd1Sr7y0wnXO4pm60NNejM9RD9Wr76f1CP1avvrTUksEP6NPoyvUI/Vq++n9Qj9Wr761EkYIf0afRmeoR+rW99P6hH6tb31ppSjBB9Gn0ZnqEfq1vfS9QD9Wt76u4vGNpgbU30AEk/67ysh+e1vy0WnvqEeE7OqTjFDXx4P0WvUA/Vre+l6gH6tb31HC5vUImpRDNLek2ie7qrUo1A5ocJg3vZGMRP48F6M31AP1a3vpeoB+rW99aVSq1t3EAcyB81NPCIvo0+jJ9QD9Wt76XqEfq1ffWtCAzGUydkPaTwkIxiH0Q6M/wBQj9Wr76XqEfq1ffWtCaE8Ih9EOjJ9Qj9Wr76b1EP1avvrWhNCMIi+nT6Mn1EP1avvpjkY/Uq++tYhMQnhHoX0w6Mn1GP1KvvJjkY/Uq+8tWExCMIh9MOjHdko/Uqe8hvycD/+lT3lsuag1W2KeERPRh0YeBeSwXO/fzKSWXj8MeP8iksk9jmg3iijhWF7nM3bRLu6bBbMhrZ0AVLJKXVdOu0ZWd0sx7iBRpXe+0DgrgrSR16Lx00cn0kzF2JrbLASAYAG8rqeinQINipiBLtQzcO9afRToc3DgPqQ6of/AM9y6kBdDnSxiOMN7kRYwAQLKYCcBPCxNRAJwE4CZ7w0EmwCQx4SK5ir0oe9zvRjZYLBzhrzHJAe+o/2nk8gbeSlyo0jpt7nS4jMqbNXCeAusw9KW36h5X1WYMNHctXAZB6WmKk9U3gC8TGvgkm3wW4RirkU8X0vhvVDQ4mLyYHaWHhc4qV3wCC+PzSQTOg3tEfJdL/8ZoFrg+QHOgF74LnaNg25wAmwHRalQcXQdsAggybHeD3JmaTb2KLv6h35tsiJExYkbzwC2SwNF/LeSi4PBgSW77knQcAi1qYZeZ3SYtxhQbpUUDhPS+3LRqGSNRvPBaDXuAsZi1yT8VWYDtc+CseklMHGzkOnWJqbLC+A2YGxIJtcEk6Kzl2Jq6tqviGkBxLhB9nXkFq55k7a4YHbiHG27h4/RO+gA0AaCPIJtkxiUTRe4u9JUe4jmYv+YNBi3JVKdQtILhzmLWOttAtN7bbW+fNqHXp2iInd9FNl4o38BX26bXHePrE/BHhcVVzPFtc1lKG02gDagHusdf8Aa0amf12C4pm0kw4d4iVpkc2LOkhNCr4DM2VQIMOIBLDqDFxzjkrcKiGDhMWokJoTEDhMQiQmhMQItQqrbHuVghCqNsUCZz2XN/DHj/IpKeWj8Nv7v5FMsI8HBDxQLAVNlr41L3QFdyfIwxxqPvUdv7I4BRyHDg7bjqHuhbYC0htE69HwQgFIBIBSAVG4wClCQCrZnjPRUy7fuSGtxsbmDaQvruC57HY19bWzdwH1VdpLusSTN7qxYLFyOqGmlyRo0hAslV2QOJ5JjV4KuMUesSBsjcBJMBSW3SGp1u2e5sgee9dXl3Sqg2jDXCKYANojQWB9oSdQuPdlTYFYgBxcJ2jfrAmPAC/BWqlZnUA2b2btCxdFoC0WxzyWfJ0dPN2vdOyI1Ei26CZ0KvVa23eB9PNZGX4RzeqZOhJcI2uIjcJWnWEgC9yABulI0SqiNF/DdaTpzMb1UzYuFN3o/agls38Vaey0bhoR8T98VIstskRuB0FkijOy2sXNY52rhPjGi0aNEi+7VBbS3cIiPNaTz1IP3KBt1sZlSttSgOsCDr96KdUbJnifLmVGsy3EzZBdEKVOAAfD5wsrM3PaAWDah3WEfluJHMWPmtl0kyY0sAZjx+96Dqbix1QJmJgDULdmsAHSQCNCOIR2sO8kxxUMLgagq1A8yDBb9ICtOE+PzGqCaoaLSBfdFiD9O9FwOPqsqt9K5z6Ztu6pMdZxNyP9ylh6cBM87imnREoJnTpiFnZDiJplvZMeBuPqruIxbGRtECdBv8lsmcrW9E4TQna4HQz3J4TJBkIdQWPcjEIdQWKBM57LB+E3938iknyv+03938iksI8HBDxRZyLSp/kctULKyLSp/kctULSHidmh4IkFIJgg4zFCmwuO7QcTwTZsiWKxbaYlx8OK5rOukZ2Y2OoSATvAnVV8Ri3VHS49w3AcFF7ARdZOR0x0+wpO8JbSFTaBpojMCg6UReWtaXOMADv+CtYXJiWh4I3GN17wsrH1tprmFsgkb9YR8qz+p/U06NtjZ61tIJgzwsLc1dbHNOTsBn9RzRoZbGhgcSdJ7KdmdNZVZtUwXFoJJnZExOgmD3IebYn0zqj2GxnZ1gxYEjw3qfRoGtU2qgENaCyGkCQS0jS+/erS2M/Z33ogQHCLwbcbfBAe4FxNxs/M7+6PmiOrhrQI4aJ8OA4PtDgfMQ2PM/JTybLZAnOgx/4nqtJED4jTuRBTg7JA38eUffNB9JsuHA28CkVQOowsNxBBvfURqOO5W3u2mcxfvVeqZO0DoLjiLfFKi/ZG+Dp3FANAXunZiNk+15W+KBTtbhp3KVauGOO0YaTYa3O5PVbN4SLGfccAhESOevdyRnCyFUF9rcgGV614dvH2Qo1Ggwi1LHkfnxQwL8kEjusFWNEmpM9UCI3OJOvhHxR5+G7lwSJ4aHTlyTEyODqvpOdAB2r3MRGnhqg1KRNR9R0S68CeAG/uCs7EKp6N3pCSbEABvO8n74IM8a3L+U4oU3EGA15meDoiTyIAHgt5cm7RaPRzHOcXsN2sggzcTPV7rK4v0Yzj7NooVTQ9yMUOpoe4rQyZz2V/2m/u/kUksq/tN/d/Ip1hHg8+Hig+RaVP8jlqhZWRaVP8jlpvqBokmAN60h4nZoeCJufAk6BcnmmPNV0/lGg+vetbN8aHUjsOBuA6DoCudlTN+jt0o+xU3Kw24Qg0bkSmTMDeszqDUXRqo16sNJRHCLKlmdNz6T2t1IMIB8AGdaC3rCd2/cqBrNpOeQYe5jgQ4TNx1pO4CdFoYajDWtBsBpxssqpQmr+Kdp20SABA2ALSVceTmnwXsDT6obN+ItxOm5b+R5Ls1i8WY5sxJs6Z6o/KLBc5l1QOq02SNoyCNYu4TPcWrvcLTte4AjwAiJ10hU9hR3LTRsuBqCWkQDwMjVXhhhtToLQ4xIO6eSBReR1H3BiJvY2Ftd6djywFhPVOh7pgJGrDVqBktNybyNwFvNUXMkkOnfHf+UrRr0zY32iJB85keCplu2XD8zYOuvMckmNMqjgdfpxUxT6gBnWx4eKaq2RI9r7kI1Mh7Nhu6THM/VSimUajJ11H3ZMx246ozm+Y+IQXjf8AcJFBKZvB4H7+KCIEtIsQY+H/AGjbP/SBUbafvuTJKz2ag/YUGkkQiOuQmaITENSJ/wBqFRg13fVWG28lB7IQBAGT8lGoZTTEcipV9UEsy8zxGyw8dBHNWOjWMFMFsySbn6J8Th9tvwWQyl6MFw6sGNfmnwZSVnoNOqCJTVND3KtlVbbpNdxHx0KsVND3LY5mYGVf2m/u/kUk2V/2m/u/kU6wjwefDxQ2T41rTUa5wBL3ESYnis7M86NUvpg9UHUbxwR2ZWKzXne2q4ju3hZzsIGkkGeMbo1hUn+T0fiJOCBUqADpBN7Ed2hVkBNSoTchH2BClncgQarGFZBkiwUA1WqGhv4JF3sBcNUwBRXU7pHgkUY1er6N0Ecwf+lQwxqVNl4fcF5gN0AF+t3wIW/jsBtttruUMjwYYxwMG5JB5ajuWkWjm1YHP5XjXekYXnaLnAToBDrNA3DTzXpNJjmBp2u8cjqAvO8yrUg4FkGDtdXTaEWnwHkup6PZg6oaRI3wbzqD8ZTkTDY6mhNQbJPXpggE/mZcgTxEQmquLiQY014809Juy+YF7Ecjw5yrdMMgEHhaIN9RAUXZtwV6dUuYGuJn/Vp+CHVcQ4HeLc4RalMgyNdY4jeE1RgjaGh+ykVsALfzbt/+09B2y/k75pUrS0+HmhbO7hp9CgdWHxtAgyPsKs/568lb9LtAd0dyES3aA3EGJ4gIJRXmCAUKqYJ4H5o7myDPCyA0zY6jVAyu5sHvTFqI0agqTWCAN4/6hMTBXDgCpOsYSrMJ5ER4KbzI570AU6gUXOnyRS1BLYTJGaVl53S6jiPHmtMNVTMyNhwdpHkmiGaPRvHdRreH/q3amh7lxvRh83nh8LLsTp4fRarg5JdGDlf9pv7v5FJLK/7Tf3fyKSwjwefDxRLLHkMrECfxH2mFzmXPc8GdSSb6gE2BXUZGLVf8jlyBzFtHEPpuJlp1O8kyB3Kkvyd/xXUUaopneYUwd0J6NQOAPG6lt3iFJ6CJNpgd6LhKMmVCIHNTw74ukUExGHMHmgsEaq655fqFCAdEmUmVxBMXB1WVm+0w+kZftNmxWzNyq9SnIsAUJ0NpNbnD1qzdsFwDZ9oNbxuCOa3chqbDWuD42agm9iOI8o8VnZ/lzmVOqLO3QLHkdVS9bsZS2S2HyQ9pktcBBa7WQZ4LorJbHDeDPXaeMBhwMg3HMIGFzEGu8T1gLDc0NOpPEmfCF5hgem1SmbNJZrAI+ZErVyzpHXJdtM2TWNnbOhd7AnyWb05I1jqxZ6iKoMPb7JkHkdfvvVWYJHGYB4oWFqbMsOmyOV2nX4qWKIsRxB/2oNYslVpW5t+KGXTB8+5Tqv3/AHCFEdx+fBBQUDZMxr9gpGnLmkbjw5J9sDwEgnkEXeSOBgIJfZQeCCUF4i6tBweAe+eRFj/vxQDwKYwVRu9NTTu1T0zfv+wgROrqeKHVCnUMnmoOQSAaEN5m6NtRMcFXI2RPH7+iYDnTuWZm7uo7hC0mugd6zM0HUcN+7xMJkMr9F6gDi3hsnwI/9XcNPV8PouYyrBhmy61wB36rpRp4LePicU+TEyr+03938ikllX9pv7v5FJc8eDhh4os5FpV/yOXOZ1l1NmKc54HWh4+XzldFkWlX/I5V+lmUmtS2me2245jgrj4nZ8d1BGDha2w7kb9y0aVdpOolcayqaggnVzQW6Ft1u1cKGMBadnZg8Z4z3qXGjuU7N1wnipYaltE6W4qlhsW/ZmAQdI1KmMfs3cy3Ebo4qaNMjTLdm7rcFhZpmxoVQ4GabrECDBWNm2YvLi1zyWPcNkT7Mj5JsRkTRSAdXG0esBJtyvqOatR9sylqPg2v/kNO8XNrafFUMf0r2HN2QA0zNvkuYdScWxItvlWcNmGywtLdob+Sf1r/AEHqN/wnjc0q1JcTIBkDgOCqYsCq4Ai0DTUlD/rTEDTjwHCeCLgK4bWbJtIg/RaVRjdmpklFkEEDZbDbjeN58V0eUvDq9Fpb1D13EiJLRLGx3/JZFGiGh4BESSfG6qYTOHUntdO01riPjx7lg7kzZVFHqAbc9xCeQQSeFu+UHC1g5jXDQgHwIT1beak2iLD1JEHd8ktbcPsILXQSeZEeSKeIQUEYZF9RP/aLt3niCfLX5KtScNuOIPn9lTD/AGPLzJ/2mIFVGySRod31CVRwOiC58Ogcz8Qoh17IGO53FOOBQS6VNh++SCSdU+aGSnrGCgl6BDbV0Oo6bDTclUNvghtfu8QqEO8Rbgs/MRIaR2gD8/or9Z1gfEqlVMuYB2ie7qmUEMzskzMsrupVHF3Wls3ib+Fiu8p1JbPL6Lluj1GlUcXlg25Inut9F1EQLcF0Lg4p8mPlX9pv7v5FJRys/hN/d/IpLmjwcMPFFnIjap/kctRZGRm1T/I5aoctIeJ2aPgjjs5yhtLEelAjaHC0zHmqpoGo5pc4wPyjQ967THYcPYQRMXC8zxWaPY6wmCQ4aW5Ias6YvY28Dmw2tkgNLT7Py+iu/wBe0udYX3FcfiMQKhDvzd8IjMXUadrabYwJOoSxLvYsZvRIeQ3fcNgW7isXF4px1J6vVgiPCFpU8ycHFz4M6aTyhUsRtvLjsnZJkzZXEia6K4xYdb7lTDnEBoJB5b+SkWMaAdn/AGpMrCZY0kiJ5Kv8M3ftgWuAsWxx71YhgEmTOhUaLT6Sag1PdClm7mkgDXgl7opbRsvYPFNsdqZEGd/OE1Sk2DsQBEOYRwNj9EbIejHpmOO0QGwBab6lUc0wD2O2Xm40ItI4ApOFMpal7Hc9EM8bUpCmZD2DQ9ncea3nuXleWZw6kQYJLd41jnxC7nKelNGsANoNebbLrSeR3hYyi0zaM0zVjUqTKm5Im1vFRaFJrZOo+HtI0kfEb09R0vidOsR8APvgsrPswNKg54ElmyYkCRtDefuyWUYk1GGofaeZO+BuHgI8k32JPei7WqdYnioNnUKNQX+KkzTvQWRcbpB8+F1FIaE8bIJC1Xqq6opO+iqufxTEEdU496GX25qLnFQaeCYiyT1RzEH6ffJUabpqu4NafjvRauIgd6ahTEVCdXCO7qwgiXATolTGztdol3mZXRudque6K0S2k2eC3Q7VdPo4XuzKyw/hN/d/IpKGWn8Mfu/kUlyx4RxQ8UWMldap/kctQOWPkxtU/wCblqNctIeJ2aPggwK5XPslph5eRZ4j9y6cOVTN8B6amW6EXaeBGipm6dHl9fKdkmxto4cEbD5eAwEnebE+RW07HtM03t2To5Y2OyklwLCS0aBJP0y2ukT9AdktAbtbiNQno5dVc07T+SjUbUgRTNtTojYnEEU42TOkg6I3HsBxeV9UNaZPzCbD4RjQSHdYfHkpUMve67qh5RZVsXiSx+yAIT/hDpO2UqrnGob7l1nRzoVUrAVKp2WnQWLiO/cqmW5Ca7hsgG1zuHNemZZgvR02s12RErRcGUrugGGyhtKl6OmIA+K5fPsmJkkTyXoDWoOIwbXi4Uyd8FQVO2eJ43Ly2SyRxbu/8VXD4n0b9sAjfE6jQj5r03OejouQLrgs1ydzSYkHhx7uCzUq2kbOCe8TrOjPSP0rdh8NqDS/tDlzXR0yF4zSqPY4HZIjeJkQuky/py5pDajmOb2yS1wHMDU+CHpv0KOp2dn0kwIqUXMmCRI7xcDusq/R6p+ELQP9gE2XLZ/0jeC1zarHNe0t2WnaA1gyL7XkulyGs40GF0SRu5/9LNxexrGS3L7zJ7lEGEMGJUXVJSNLLFP2SeYAHMz9+KTtB9+KDSdAJJ4W87pF/HX5JisaoYVSSTy3nvRazz5obaZaLkzy+7oCwdQySEJ1QgGBJOnPgjVnAfU8VnPqnd99yYhVq5ABO6x7+7cg4vORSZf2nXA38BPABBxNVouTbU/NYlCg/FVbaadzZt4q4xsynKkeg9Hqs0h3BawNis/LcH6JgbyV5psVs+Dj9mVlx/DHj/Ip1DLz+GPH+RSXLHhHJDxQbKHWf/zctNrlj5U6z/8AmVYbUcanVcSAesIGyBs2bpJdMHVXF1FHTpyxgjUDlMFZFPNSdGTLg0Da6wJDj1gR1fZHnyRaObSPYIJ2C0SDtbcxfd7J8PJPNFrWg/f/AErdIMgFUF7IFQfFcfUFSnDTIdN54b4XbuzWHNses1zQybF4qBl3aAa358bKdfAU64eHiYcRNrQG6QNL70rT4NNPWTdI4rEY5zQAyCPzcSh/1BNMmBylbtToLJ6tSB3XVul0KoiNraeRxcYPgrjFM0lOuDlqWIc6A1pceQla+A6FPqkOqnY37Iuf+l2eFwTWgAAAcAFdY2FSpGblKQLA4BrGgAQBZXmhDBThyGwSoNKUoe0nlIBVaYcLrAzbo4HzAW/tJ5SaspNrg8nzro6+mC5o0BmBMjuC49+HDnaRx3r37E4JrhovPulPRlocXtsd/DyRF4DazZyL8BSaGlzrATrcTusuk6O57Tb+DMAewToRF7rD2HsEbIePvcqWNDAWxMwCWxEHfHJT5+yn+PR6U6ptNsq9R25cXl/SmoxwBIczh7Ll01DNqdS4I00Nj5FS4tclxknwaVKrJ7onmRoU9WuqOHxzXF0GYsY48ERpEk+A+v3ySopMsUjAnefgh1KsoT69lWqVhGsJFEqtWSVQxNbZmOEmeSjWxcc4jW3xWBmWZbZ2W2G/ny7lcY2RKVEcdjjUdAmDFuJXa9FMp9GwOIuVh9F+j5eQ94tuXdMAAgLoSOOcrCKZsFCmlUfYqZMEtjLwB/DHj/IplDBO6g8f5FOuWPBxQ8UPlr7O/wCRVtlFszBkyfadv1tMLKwWIA2pIHWKuNxje0PNXFqtzp0sMFdF2jh2gg3JBBkuc42BAuTpDjbmpjCMgCDYAC5BGySRBG+5VRuNZ2h5ogx7O03zT/JpWn/C03BsgiLEEGSTZx2jqeN1YpgCY3mTzPH4KgMeztN81MZgztt807iNOC4o0Q5Ea5ZgzBnbb5hEGY0+23zCeSKyj2abXqYeswZlT7bfMKQzOn22+YRkhZR7NMPUg9ZgzOn22+YUhmlPtt8wjJBlHs0w9PtrN9aU+23zCf1pT7bfeCMkGUezR20+2s31pS7bfMJetKfbb7wRkgyj2aW2qmMwTagghA9aU+23zCXrSn22+8EWgzj2czmnRRwMs04LnMVgHCzmnyXpBzSn22+YQauLou1czzCycY+mbL5CWzZ5DjMraDIHgqxgfl8ifqvU8ZlmFqaub4ELCxfRDDn2aoHiFrGfbM5T03wcdg8yfTs0kNm4PW71tt6S04jrW4tmfigYzou5vsua7uIWZUyqoPylU8WJaqXDRpVukw/K1x7yBfuuqVTPnnQNHmfqq7cuqH8p8lcw3Ryo7Utb3lCwB639KFbFuf7Rn6dwWlkGTmq8EiwVyl0V2SD6RhXT4FzWNjab4QqtGb1I9l/D0wxoARWmVS/rG9oeaK3GM7Q80OaRKcX7Lu2hVKllVdjm9oeaE/GN7Q81nkjTKPYHCP6g8fmUyDh6nVHj8ymWC4OKC/KG9GOA8lMUhwHkEkk6Rs4q+Agot4DyCmKDeyPIJJJUhYx6Jig3st8gpDDt7LfIJJIpBjHokMO3st8gpDDM7LfIJkkUgxj0SGGZ2W+QUv6ZnZb7oSSTpBjHokMKzst90JxhWdhvuhJJFIMY9Ev6VnYb7oS/pWdhvuhJJFIMY9D/ANKzsN90Jf0rOw33QmSRSDFdD/0rOw33Ql/Ss7DfdCZJFIMV0L+lZ2G+6FE4VnYb7oSSRSDFdDHCs7LfdCicMzst90JJIpCxXRB2GZ2W+QQnYdvZb5BJJOkLFdAzQb2R5BRNFvZHkEklSSJcV0QNJvAeQTeibwHkEkk6QlFdDik3gPIJzRbwHkEklDSNFFdEHUhwHkEM0xwHkkkppDxj0O0JJJLRHVFKkf/Z"/>
          <p:cNvSpPr>
            <a:spLocks noChangeAspect="1" noChangeArrowheads="1"/>
          </p:cNvSpPr>
          <p:nvPr/>
        </p:nvSpPr>
        <p:spPr bwMode="auto">
          <a:xfrm>
            <a:off x="9618663" y="487363"/>
            <a:ext cx="304800" cy="304800"/>
          </a:xfrm>
          <a:prstGeom prst="rect">
            <a:avLst/>
          </a:prstGeom>
          <a:noFill/>
          <a:ln w="9525">
            <a:noFill/>
            <a:miter lim="800000"/>
            <a:headEnd/>
            <a:tailEnd/>
          </a:ln>
        </p:spPr>
        <p:txBody>
          <a:bodyPr/>
          <a:lstStyle/>
          <a:p>
            <a:endParaRPr lang="pl-PL" altLang="pl-PL"/>
          </a:p>
        </p:txBody>
      </p:sp>
      <p:sp>
        <p:nvSpPr>
          <p:cNvPr id="24590" name="AutoShape 28" descr="data:image/jpeg;base64,/9j/4AAQSkZJRgABAQAAAQABAAD/2wCEAAkGBhQSEBUUExQVFRUVGBsaGBgYGRgWFRgYFxcYGxkXGB0YHCYeFxojGhoYIC8gIycpLCwsGB4xNTAqNSYrLCkBCQoKDgwOGg8PGiwkHyQsLCwtLywsKSwsLC8qLCwsLCwsLCwsLCwsLCwsLCwsLCwsLCwsLCwsLCwsLCwsLCwsLP/AABEIAMIBAwMBIgACEQEDEQH/xAAcAAACAgMBAQAAAAAAAAAAAAAEBQMGAAIHAQj/xAA+EAABAgMGBAQFAgUDBAMBAAABAhEAAyEEBRIxQVEGYXGBIpGh8BMyscHhQtEHFCNS8TNighU0crJDosIk/8QAGgEAAwEBAQEAAAAAAAAAAAAAAgMEAQUABv/EAC8RAAICAgICAQQBAgUFAAAAAAABAhEDIRIxBEEiEzJRYXEzQgUUkaHBI2KBsdH/2gAMAwEAAhEDEQA/AOHwbdt3maptBmfesQWWzFamH+IttjsWCWyEknVs6+/WJ82XgqXZRhxc3b6JbNZx8iRRmfp9Bk5iw3Td+A4iltEjbn1MR3DdzEKWnM9Xzp0fzh1a6GuWjae6RyZTt0dVR1YrTbh8dSTqAX3cO0b3zO8CKD5//wAmK9MUoLIIOZY6jCSf27Q4VN+LKSWZWdaVAjaaM7E1vTrsR+0Uu8UNNUOZi9LQ+IHRvsYWWzgpc3+pLmyjiqUlWFQJelYt8fIofcyPPByXxRUAY3Ah3M4LtKf0BX/ipKvoYgVd3wzhWDi22ffaK/rQ9OyeHjzk6aoWARkMF2IqoEnEcgKk9GziBV2zRnLWP+Kv2gozTBy4ZY3QNHsSiyqdsKh1BETyrA8a5xXZ7Hgnk+1AcZBNosmHI5xhsJxMCD0rGfUjVmvx8ifGgaPIPXdZAeBpdmUosAc2yMeWSL6Z7J4+TG0pLshaMaHcy6cCgk7P5/4jefYEpDs4dusJ/wAxEsj/AIdJq7ELR7Es6WyqRqEHYxRyTVnPcGpcSNo9KYOs0gOx3gmfd7AkMRr1+sJeZJ0WR8KTjYmjIIRZCQogFks52feC5VgcQcsiQrH405iuGV1yqE5Vp2EQT7Mx5wzsQwywkg4nNaNX2IDJNcTYYZRnT9DtQFG6RFNuoLqCxz5F4mlIduYET2MFyg6ZHlHMtraOh+gW2ywCAj9KUgjp99Y8tdmTkEuF/MGzA1GxiAB7SQ9CT9GEOpckEDYevL0Ea240ZqRT7RwxMCiE1Gj0Lc+cZFwXa0kuUk9to9h68qYj/LQK3YrKJCHzWR7/AMRZeHrrUR8RZ0yGvKnaFt2XYVkKWwFTXUCv27xbkFkhKchCM8/Xv2Nwx9+iWzS3o9R9qiPLasKUkDTP1aI7MgifU0wq+zfePbYkJWCKvE/sf6ENoATa0k5N2JII+0T3jPKcCshiAV0MDXrNw2lJOTJbzIP1gy3yviS1J3b/ANhDPxYADMSCVF3y7iNBa1YB4UlIo7A6/V49FmYpH+0pPZord9YglRBIZQ10P5hkcayaFynw2Wuz22So1QX5AD7xX5AC8Sj8ynNeeUV6RbZj/OYsFyoxCu3+IOXj/ST2O8bMsjbo0tssyylaTUEEclCoIjr9lEhVnlzFLGJaUqr4T4gDoeccuviyYfCTQDPX28LpHG0xKEy1SpKwgYQSk4mGTl848oTyR12j3kzjBpv2dZtNmkqSoIWFKCSpviE9Cx5xyuz4aPmWHZomHEgmp/7dApotQ+gjS6JYKkGmYBB684xQcV8hnjv3+iC9LMGdNcs+cHWtKQiQoDD8SUDpmkkK9Y34rlBK1M4ZhuCwzBAEV1M8uHJISSw0ANYYocl/B5z4yjIe2sgy6OD39O0F8I2VBE0qmLQEEfK5ooatzET2KzJXImFnLJIOzjxdoq/82qSvwgHFm79siIBQ5RcUbmlXy/BYeJZctOBSJhW7g5vSoz0ziKVZkzJGLxFQzw5DMufQQlnrUupIbNqt6kxauD5qVJUk5k1A1SQa5aFvOPRhxSTN5yURJcdnlGcpM5mYtnmC+nJ/KLJZLks7uhpiTm5FOla9Iqd6oVImvLLKS77g1BEL7PbpilOFMdSKH6wUsTyLknSJ5T4z41tli4ju9EuakobCcwNC33Z4gIThCmJcEK2B07wqtFuWUkLJWSzE5pIOjZ94dXBaktgmBRSoFwA5di1Opj302oqx0clJpimykhS5YIAmgprk4qn6esEXYcSWUWqznLz6QBeCGJ5GNrsnsSDkfIPrDXG42KTayOP5Cb3sTFwQRWodi1HDwxsUuUpKXmEFg/h1brBN+y5fwUfD+XLLMij8gftEFwTB8NQUB4V5ltRlCct8D3VOwqzScyDQZcxEYmmXNOLJQodmzgiz5HrGl52cqQ/9te2sIXdMwHutIUta2/VTvDuRUcvvCy7pQTLDfManSDZK9NBAzdyNitG5kjaPY0+Mn+4R5GUwg+bY/hABwOursPQQJbbQpqE4WFRzy+kMOJJtEtnn2FDCy22QzEApB+UBhoXH2f0jYr2wfVD6zL8I3YQDes1SUhTUB8R2Gv1gqVK8KQdq/SJJksLBBDhtdQd4Vewq0IeIbIFoSpDkpd2/tMFgHA2Zo/UZwYJbAMKCnbSI5xZjmTB8rVGVQjmzT8TDyJ+0Kb6sziaBqh+6VAw5tY/qA7gj1BH3ge3ysKw+tD3TUQ/HKmmhE1aoocgVi0XDMASxJbEAQM2itoQ0wjYkesWS4JDzB1H1izyaaN/w9VbGd/ygCGdlJYvmDlFCmDxHrHQOJ7Er4aSNNcWI1FOn+YoNoDLMe8X2Z5+4RYysaQEvDTh5AM0OdYXWUDAAYYXSpizHN+efukLyPstxL4pfoZcYSyFBy9HJGu8VOS6lYUhyVADvkIs3FNrClA8qUYDRmiqyLSqWsKTmlbjqIZhVpkvkPgonZ7h4ICLO05SsSksyWAA7h35vAtp/hZZl/wDyLCs3CgQHycEQ14e4uTaZKS4C6BScyD0zaHywcDDwGlGYEcjkY9FJdAScnqRyW+OBJ0hKin+ohNXSC4H+4bcxCe4bXgWXJTzGfLPMO0dkValGinPcUG3IRzziy4EJn45ZAJGIpoznbfeFTaitleJvI+Ig4gs5f4hATjDsC7U3Obl4S2UUhtb58yYEpUAyAwYfWAxIq5OEk10/DQcZLjRksclJNLr8g8+1YQQPmNOn5h1wraWWAXwkZjMau+kLVXJicpqN/dIKu+xrQHTpsatqx35R6coONICEMvNuXVEV+I8SncuD+OtPpC2wyiSWcsHpoIZ3rMxnEoklQ6NtSFl3glTCDg/gxMo1miWG228LlJQAcQADfp0qH1z8zEFzBsYPI/WIbZOV8NIYZk4h83QxPw9LfH2+8Jl9jGzVaX5GipmCUo9W70gtCiZQw/MUhu7VgC9lYZTbn6PDaVK8CW0AiV9WD7I0WcnxZx6mXQ6PEkqZ6x5eBaWcObU6mFLbDFP8lNLlJSxJao36RkNLPZsKQNRn119YyGfVB4ljUA5pyjSmImNknPd4DnEgj3tChlBqVgJ55+/esaImPG+AGrU/eNDPSl+T06QuTaCW9A16TVCWpSRUB23Yv9IXybZjUzMMwTqMoYWpZUkjs8Lf5JggP8oI6vDI01sB6ILQl5ieTnvQD3ygK2KPxVJOVCD75wdKGJyzEEhtmgO8JLzEqGwDdFfmHQ7oXJaspt4Iw2hXV/OsObBaCheIUoP2PpC+/wCRhmg7v6H8wVYpviTkXGvvnFuX5QT/AED4WpyX7LPerqlYk4SCARWp6ju0c/t4/qGLpOvFIklISoM5ZIZJJNH/ALmO+QeKZeCWX7MZ4v3MPz1/0q/Yyu8jB0g+5pgoT/c+7jWFNgnMk8oY2KWQEn9L0IDtGZV2U+O+cY/wF34sLqAABlu3Ovtoqizl1P1h7e9tKhhFWyoASTqWz7wPYbscAqBNWA0O9e8HifCNsn8nH9WSjEjlOQMJIVoRFll8T2yWAVTFqHV6DlpE1hscqUUmatIGdMwWoMnz5aCDF37LBdKFTFaEhKEdaBzV8xCJyb9aK4RS+3b/ANgKz8YTVE4lqPkfN4MN4JmJCSw0c7ZuSYVW+y/FXjEpEo1LIer13YwEqyrABLtyoR22hLUZdMoUX7jssibnSpOIFPnU9GiNdzBeQJ3DDN4GuCbaJ0zAkqKRQqOSduRppF3m8OEoCkzFiYB81CDoxSfCRyaPLG/ZPLK10UC0XApLq+UjsQxzpESUmSHW5QpvEdC+Vc8osN9KnypR+OlJApjl1FaeNJD9wT0hJxHfyP5UISArGML5gDU9XaGRjJy4+heTKuDkJr1MpS3RNQcQqPEWO7gEV6wNdtmIUlQUGehH5H1gvhe5UTl+I+ECvXpyiyr4elgqwqppTKHSmofBEmJOTWSRWLXLq5V9gN4P4eR4VkakB+35gK+bMZSwksxFC3vaGFyTMKUAjN1H6j0aAnf0xuSSlJUTX0jwopkWPcQ1XNCQkRDbZYWljliB8qx5bVtLWc2DDvSJbtJAk8lQUnFvlHtnn4h60rSIpc3+nLG4byTAN3SGnKJ0HYkl26CPcVTNsdRkYZgFI9gKNGQtAocgr6843myhhd6iI50sLSRvrXePcOGmY55wPoNEz+DP28AiYXIz/MEyB4dIqt53uqapSJRwy8nA8St+x+kejByDhFt6GNp4klIJAdZ/2gM45n7PAEy/VKDpTgG5c+VKwD/0wIGIq6BiCfOgiSXiUrUq0w1ZtvxDaiuiuPjxYPNQVkkrJ6hn6aCNjLKaDENakejZQzVd5YKXUE0IYgtoWqDyIET2GzJKvAGw1FCQ+ooC/lSBeah30opVRVL7QuYE+EuC+WYb8QNZlnCC2R9/SLbaGyXKfOoLUJ2I+8I7fZEucGJPqn0JirHnUlxaIX4vCbnH/Qmm3xMXKKHAQohRH+4U1DjLIGK3eAqDDeVJVhIIqA70y+p7Qdw9wgu3Tm+WWmq1a74U8/pD8TUWJ8mPLE0V+QHpvDiyE4cFWLMwY82jrl28B2WWgITKS9AVKGInqTlHlv4JkFDykhJAqUuQRqRvrSMzXLaQPiShjSjJ7ORpsSlzKMSaAEg+po8N7NdEwBnILNh+Xmx5dYuVmuRElSsJR4BiKmdJzpUVyy6bxBea0hYYAk7NRjvSgDZ/aIpZJM6NxT+K/wBSqyLkc6ctqQSm6gQslVUJJYs1NuxiW3XqkHFkQ5GHKuT77wpVfQSk5OpweQozevpCoqc2Uylr8E0kDGMWXske94BTPAL58txC2dehJdIJo2uucQoxqrRLaE18hWK4+O+2TS8yCdLf8HSuAr0lqUqSAAU+J6AEE66kglujReZqKR8+2Za0LSsFihQUOo3jsnC/EwtUpyMK00UM+h6ZwfHgznybbbqkE2+SFpIIBfQ1DRyDim4vgziG8Cqp5co7Lake+sV7iS7kzJShnT1ht8doziprizmN23h8EEAO+oLH8w2l3+ghklaSdxTbMGEloshSooUGIPsxAlakEEH7jaNeKE3fsnc5Y/i+g6/bx+IU6gD65wxsy3mp2YAdwITTLSlYZsJpz0y6QRZZ60JxJKmo1HST3j0sfxpHnLlLkWycvSNkS8STzzhHMvhRDskpoHBYlw5YekM7DeaJiDgPiBcg5iIZYpR2xqknoJs8kp8JqAA33+0eiURNofCQ5DZHd49s1pCkBQr7rEiB4sXKF2zTcyxtGRsJkZHjQ9KwxFXcdPdI3UvKNJJcl9o9esAEK+Irb8OQsAspdBWrH5m7P5wksdtSkYU1epLgl6hg4p19IjINrtZDuCSEj/aCyQOufeDRcolqImMks5BoqlCkDd4e4qMeLLMCVWSf9GmLTirkWdVHzZzqw9I3sySg+JsQbMsOrjWBkXioKwyxhGWZLsKuTk+dGidN3hC0mcSAa5ElXP3sYTPqmWRtDSdfqFhTMFKYqD0xD9QOUK1rVuQ3y4TV+bUaJ5y5aj4EqS2TgP22giwFKlAHFm1Rr16xPqO6Mpr+ABU4rThqFbfM/nVoFW1Apuo+7Uh9PsKFHCqpGrlhyAAzgI3WKjlGxyxQaiqEs27xnjHLeLtwDNRKkYX8buoOHcmnakVv+VAJyAjLEGUcJZQFCPXr+Isx56IM+Lk9HWpAUTQsAKtm5qGc1HJtYG/nwjEo+FKd/C1Heukcun8eW2zmigsP+pNct0t5QBevENtt7iYr4css6AMyK5GprWtPKLk048rOa4yU+FbGN98afEWpgkByzZtp2hB/1KZMUzs9HUoJHmoiC03cFMGSgUGQS9MzqSTziT+QIDhSSBQjMe8ojTxRetnaX1Gq+3/c2mcN4UCZaLVKQg5BBE1R/wDFiAT0Ma2C6JRnlKMZGSStsRIYFwKCukCWuwJWlJarmo168xDHhpQExKzXC9BmDuB69oZPInDWhKxS5vlv8DD/AKAlPgUkAl2Ud8oFm2AobA2fI9R+IbWu/EqThFTmVKOQfYa5+UB268AQEitG2bIl/wAxDJyUtO0UwbaSkga3XdhQTQ4tx7YwZwCvDPWl80/Qj94UWq3+FnJrWtIO4InBVtATTwqP/q33ijFGVbFeRShUuzpq5Lpf/FKwrtMpwX1+kOT8vT3SAMDnk8XraOYnRyfiuxFEw7HPmxhAA8dP4uuH4iCR8yajc7xzOY6DkRGY3/aezJNcwdUvlEtmBGRcah4wAs4r7840xMXDfasOdkacU7N1Ws5EeURlgRhNdw4aJVTHyDHfN6RD8IOGY8o2LByLVplp4evYLQJRooZf7h+8Ow4MUVElUtQIopJerAgjRotl13oJiA5GNqj7jlEHkYqfKPQ/Dkv4sPeMiEzucZEhTQ0kTDRw1K5eVIVcQW4oSEJJClZtol69CWPlDNSmPKNrr4YFomFQJ+I6SXqkgMP+NIZjjbPWv7iLhr+HqzKROK8BXUAh2D0erjSDOIkJlyxKmywZoJ8Qq6dDUvF2sBIQkVbnXrA9ouqTMJxoSonUiKc3i82mnsXi8xx0+jjykkTElAKi+Wj82iwWgKm4PiAhXV6AMAOVTSLJevBKEq+LKJGEF07jUA5iArwu1S0ug+FmK9gdE51bWIM6lGUYs62DLGackxYZAlZAk68m60fOMu1aZpJGIMCwG2Ry6+sGoukyvCoKwLqkmtCMtWETWgIQvEijUVkA7B296RLJVafY/lfQImWxoGaN5kgFJIZ/8xsLUkkh01yr79iPJafENjE67CFE+UcXanfKAVqEucFZJ/UOpr6PFhm2fEQf0podzCu3yMSiWGRbkYrxZKdMXNcka3fw6bXasDHAKrOwAp5ktHT7ru9MtOGSlAJorwvXrvC/+G9lT/KfEI8SqE80+FueT94fJt2GY2B312jsYocYqzj5cjnJ0c744uD4czEPlXUjYj5mGmYpFSTaykkE0VXEfIE9Yu/8Sr1TiQnJhi13DfSOZqnKnqpRO+7bQj6dykvR0Y52sceStk6rcEhVc/lGdSfxEFlExI8OZdx127RNLswSzhydTQ9jQCJkTEk1w9C5rzr9IfUYrWyWc5ylb0RSLTNB8KUuObt51EartUwgkpTRnqNSzsM+0NZgK5b4FAChUFJUA7UzxANu4hYbGKjE2jVcjyaFxab+URjeSvjL/wBf/AObNJzKm5AAHzrFj4FmSxa0YUsSCNS4bN+2UILVIWkhL4myq4DnfLSG3CM1Itkk4SlWI6uC6SKPziqSTjaOdzk5fJ7OyJAAq/vOBprYm0anv1ieSKDUecRzpep3od2zjI9Bg1qkOOsc54y4dwq+IkeEvi5HQ8o6etEBW+yhYYhwRV+kDJU7QcJao4OZhAbbL7iI1rr7HpFl4s4cMiZ4U+EuUn7HpFcXLh8ZJokyY2nXo9RMGrg8o8WO8ajnGE6e+sFQnrs8mCtIkstqMtQUNNN+XlEaACczHi0b0jdPTFtNfJFxs9sBSCHYjlGQisd8JShKSMhGRzH40r0jpxzQrZfyrFTXTrlFn4fxSkUCXNDoTCO7JTzMsgT55feLGk+FOcO8eCUeQnK7dDNCCz5JNehOY6RNKS/lGtkU6SOX0qI3lH1ismNgHSQekVe9bnEqaFJxBBNfEWcvRshlFpNAYW8SSQqRiYkS1AkOwIOb9Im8rFzxuu0V+Jl4ZEvTF0xWPx0yoaENk7b9YFXYEN8uJ3+YOGbnnCsWtaSWCWOQIURQmoqCB1DQRMvVeF3SCzEB/MRxJSlB7O3GFrQJLu5ONSUjJTgAUql27F4OVY3GeQ8RGh2ECOCXLlSk+EDVR5d4C+AqWsuWcfKDl10JhEvk7Y5L9hU2doKt9tYXmtdPrz6ROhBU6RrmeW/SBT85c090jYRo8XbglIMkoJFCrwg1BKsyNzD+YspSseFPho5qAp/F0oI5ndfFCrMpa8IMuYoCjAgjMjRv2jfi3iWfOlploBCVhyQXUUOQE0oEkPk/WO/imnBfk4efHJTf4KvxFa12qcpQBMtNE/7gl6vtC6VMUAwcDIBy0FTrTOAwqxBOzbdnjWXam/SezD6wbtIohxk7fZDMsasy7+cRMU1c/aD7VbyQG8PPU/tACp4qSVE/aPQba2ZNRjI8l2lSVOkkEjTnDWVYlAOpIdOYdlAjrTJoSLmP+kt78oOstvUncjJlV8nygckW1ozHOgi0oUlYUqgNM3xbg5j1iQnAoLAD4gUjXw0zBOesGJniczy0g7ij78nblElqupSUYsKSkPVLvyd6gwpZJJJM36UG79nReHb4FokhbgFqp1Bdm8oYrS4bY07xzbhG+fhWpCD4UzAU/wDIBw/Nn9I6SVOHHL7tDoX0xEkk6RojY5+2jJkuNZZrz+zxNDmK6ZXOI7rE6UpOrUOxEchtlnVLWQrMFjrlHdbUn1jlPG9kw2lVPmAV3I/EJvjIpjH6ka/GyuqShQp4TzygSbKIMTLlERrizHrD4uiWcLWwfHvG/wDM5PVsnqO8TzJNAc+cCrkwxNMmnCeMnoauByZ4yAymMjeP7F/U/wC07dcIdKlHdudP8+kPZH0im/w7txXZ5gUSVJW9S5IUA2fMGLnZoVGHBKI3nz+QXZl4VBswffaDnzbt+0LFUqzQTJnZZ1+sECwxRDdYEvOYBZ1u7UFM69YJJcQDeVlxSwCSBnR3hWeXHHJoZgV5EUmZaHB8WHP3QQJJJU4AJG8WGbYJKRRK1q1Jy8gPvAc5SlDClISnskeQqY+bk7Ppoz/CFf8APFAZNVmj7DaPLTY5iZYmKbxVbVhqeUTrmypLk+I7nLsP8wmvW/fiM5flDIQcnpBW+wxFs8DV8VSd+50pCy22x2AzJ8h7f0gSfalrzOHYatyGneDLluZMxXiCm3NK6+jn8RXDCk7YqWXirB7UFLMtP6B3FC0bW9GFagg+Gg6MMuxJiUz/AIk5XwkEISf0llVNAmrdBGs4y3xBRP8AclQY8w4iqGqSIJPlJtgJnqUCCVHapbyIyiATS7U8oZG8pYAAR9Kev7QPNtJVkhKfr1ihsyEb1sFKSTV4gUoO1IInJoSVPTIQKlKQNPN/MHKCg7By1FolYPQExMlJwmnYqB9Gz7xpLGhLDMD8ZxuuzE5inX9soH9DKVWS2a/8KfhlCW/uHzO4OcWGy29a5ZIlpKCGzIDhusVFNjAUHNDkwOY0c56ZQzu2hUgrGFXNi+msKzY1VozHK3TPJ04GalTNhWk0DvhUHbs8desKnlj27Rxm8MKKggsCQ1O0Wz+GvFCpiPgzFOUAYScynJju0MSaimTZZL6ley/IAxdvzEhGkaTPmcR4DWHLoWyC1VHSOXcW3gmbaC2LCgYX1JBL9qt2jqVoHlrHIeL5Jk2hTGinV5msIkm5UVYJRim2J5vR+Wv4gdcos7EQwlTkrb+oBoynp3eNbc4AGbabdK8oKLadHpOE7dixFoY/UR6JoJ1aPTLjxIwmkP0ROMvzo9+FzEZBfwnqVIrvQxkDyZv0kF3XeS5EwLQcsxooagx1Lhe/JdpS6Syh8yCfEnnzB3jkKY3TOUkuhSkK0KSUn0hhzYZHHR3czNObRJKVHJLH/EafLAE2WJhT+tykmlMWbnnD24P4lS5hUJ5TL1SQFN0POMpoqUoyWmdLQykhyzPAN7B5CnLlId/ZhLZ+M7KpX+ukdXAPciIeKOKJSJCgiYlSl5YVA01dtIXl3BjcMWsiFSrxIBYluZhdar2AFDFetN7lWZAHUCNEyJi6hExT5MkgH/kphHGj4nuR35eRBdEtqtxWdY8kpY0BKiM9um0FyeGJ5BUfho5FSyfQN5RujhZRquaW/wBiW8yXPoIovGlViHmb3VimbbgigIUs88v37Q+sIMqQolTKWGfNkK+YAUFSGflAkyzy5cxMqSgPQreqlNUAk6csoZ3hYlzFIGhQlhoEsNusN9LiuxDyOT+bIZikIQAgYtQc8w58WmeTZwFaPEok/NsaadoZXjY/h/DCWBwv4T69Xgf+VCyHL7nJT6vv2gXxW12bDnLvoUKBD07saROhSnokFDaAEjzOcMrRZ0hQTi8LPnkft3gKdYkH5Zj+X2h8amrF24vTAbQxNVkvmCG8oGlhALNUZfl4Mm2cA+I09I9XYUEOhYPIkAjzMHH9DJ9UwdExIyGURmYsqoS2wcZ9ImmWMpZRcA0enpGllms7Co8+taQVIFt1RKVzEg4UYQ+RBxZbmpGcS2W1GajCoAkVHXQgnKtCOcaWu+SBUEnJyMn0O8C3VaEpxEsC7u7ABsm1cn0gkrRPJuLsjvm0D4ZTqCADUU1EFcF4k2iWRQhQerFlaVpCu8LSJqgHd1MwFAHam8XG+bmTIwTJZOHAkTHrkAAryoej6xmaXCPH8k+BqeTkzplnmYgGMbExVuDb3SqSA74SU7ZZekPrRasi7fvWFQnrZS4G8yfQnYGOQ8cW8TLQQn9NH56xaeKeMRLQZaKzDnsn8/vHNlzCS+uv5g4pyfIJ1CNP2RgNDG758z9LunL7+kLiXhxciTnVnz0di0Mn1sVi09GWofErTFrzL5wvtC2oQQRrDO0ycCiRkah8yOezwttBfoTTlyhcFWinKrjaIu8ZHqZJ0jIbok4MJUdsowRoFRuFQw45s0We4+HwyXSGfEof3K0T0Az5kwpuWx414iKJy5q/YCvkNYuibSJUrF5e9zE2afpFnjw/uYKi4ZS1q/pJZ8x4T/8AWJpnA9mOSV9piq+bxPw3OKkFRFVEsBVq5N6Q9UpRHysPLvv6Rz3OSemXUhNYuG5UnxIlJSdSTiV2KqwTOQQCTkeXi7RMlK1pNWaj8+pz9IEW8sBPzHUmprvCp29yHQa6REiYDmlta1LdojtNpTgVsMu/L3lE63eooYScRqwqloFMZJJ1DbbHnGQhchjmLZFlC1maolIUsplgZ0DfSLfxMr+UlySAlzIwkEBQLkfb7RULwKEzkBJdJAoC7ElleZhhx1ePxbSiWEkplyw41BNT9o6VrkhEuTSsFt6xOTKwhWJKahxvo1T+YLsiQEjGliNdaZxFZZC0pThS5bE6v09Tu0bTFZ4y9aYHUandqh9Ymm7VIpj3sXW1fizps/7QKJQehzGztnm2UTTbCtZLpz3ySP3gafYky8lKPQfmKcbqOgZpOVSNZtlY0IpnT6wPNqPlSekSy1u4xKB7xFOl1oSetKQ6HL2JyuFfFkCJxTl784lkTQsk/KyaganUjamnKIbRKBADYTuHrzO3aIFySk19MoN10Kgpd+iS0ziqhL/j8RBJsypi0oSHK1YRqesYxNGi98A3GEy/jlLzFOEv+lOVOZheTIsUbBalllQPYv4byx/qTFqVQskBIH1Ji0TLGkgJKEkDRVRTrB5QY1CQI5eTLKe2yiGOMdJC0XalKsctKUK5BgeRZhAlv4mQmWa+IOCn9QI0Ih0qYH3hBfnDgnkqACJn9wFDyVv1zjMWXdTY6q9FHmWsKJJapc/iNHBYUgm9rhmyaqTTcVSeh06FoVMcxHUik1pipZW30GosSefMDSGUmYkJwknC7s/JvOEAm82iVNpOsa4M8skH0FXjaXpt5QIEOQIxYxdBG4LMafmPJUg2+XfQ+TMs6RhUhRIofE1ddIyECySXJFYyPUDxR6BEkuUVEAZnKNBDa4pDqKv7adz+H84fJ8VZwIR5Oh5dlgCEhI7n6+f7RJeNqBaWnT3+fKJBMwJJ98hC2zLHzEviPn7b0jnS+WzqxqOiw8OYkpJV8ooB6++sWVnG+8VlDhCQDmHYcxl9omuO1KK8MwlxUc/8QpPdBTha5IeMIhtIDh/WJsTQOqa0eaBUgWZLchlU6P6xT+J3VagkKogAHlic984uaZxJYppFDtttJtU2juo4i21AOWWcHiW7Gpt9HpsLHG7pD5Z0P0yiBV5BMwK/Wt8RNQwNOzuYaG2JWlEsUSWxE7coRXzYkg4kFzq2QENxq3UgsuTSotybxK5eYVTp6abQDeM0M6SUkMQ1PENYQWG3Fmq+EDy1htZLTQpIBxBq5dRzgXj47Y7HNPo2sqpkxORLOS3mX5xqpAVlQcxXnBQs5lJJCjiYU0f/ABAV5zilvAagOdH5NpG4u9Hsr1sFmWcJU6VE8iHHSB7RP7RImfqw840mijmoipuhGNJ6NrvKASuYHSOe7x7fVskqCBKBSdeYJplHlnlJVKUxAINRm9YjmISkGjnIRKpLm2XPHygkgWVNAVhLN6xbuA7WcExJJZCww0AUKjzim2aViWeQeLRwPOAmzEH9SQQN8BIPofSM8hfB13onjtJy6tl0NoJ2EDiuaneCUWcRumWAdPrHNjCUuxjyRj9qBUSSBtBEoPQ+sbTJyd3jaUmtBSHQhCL0IyTk1s0tNmSUkEBQOYzHlHPOLOH0ySFStc0VJ6jlyi+3na8AYfMQSNg2ZPp5xVSn4s4k5Iep1Iqo/QDqIsguOyXkyiuDpXrHpQIY3zZASqahhWqQGFaOOZL05PClE14tjtWgecXp9khUWbSNyQQOUeIY6t1iGYIPsF3Hpk3xU6j1jIDKTGRvBCvqMZCLDwwKf8j9o9jIXm+0R4/3jG2fKIAR784yMiA6KLPLHy9I8V86YyMhLHjwRov5wOUeRkMZKjRekc0nrOFdTWaX51MZGQ7F7NXaG92oBQtxkDFfnnwn3qYyMj0OyhdM2sYp2+8PJCXlq7fWMjIZkNx9BNhLyi9etYHmH/8An8/vGRkLw/1GH5P9H/yVpJyiQqpGRkW5OiLxuyeyj+kvqPrBN4/6Seg+sexkc2X3r+Ttx+xiu7P9RXSG3DX/AH0rqv8A9YyMh+X+7+P+Dnx/pr+f+TocwxHOP9M9ftHkZHMXQ38HshPig9XyxkZDcXRNn7Kleaz8WdU0lhuVTl5DyhWg/wBE9P3j2Mi19Imfsrt9K8YGjGmmcJ5o8Qj2Mi3F9iI8n9QlkisaHOMjI1FD6R5GRkZGhH//2Q=="/>
          <p:cNvSpPr>
            <a:spLocks noChangeAspect="1" noChangeArrowheads="1"/>
          </p:cNvSpPr>
          <p:nvPr/>
        </p:nvSpPr>
        <p:spPr bwMode="auto">
          <a:xfrm>
            <a:off x="9923463" y="765175"/>
            <a:ext cx="304800" cy="304800"/>
          </a:xfrm>
          <a:prstGeom prst="rect">
            <a:avLst/>
          </a:prstGeom>
          <a:noFill/>
          <a:ln w="9525">
            <a:noFill/>
            <a:miter lim="800000"/>
            <a:headEnd/>
            <a:tailEnd/>
          </a:ln>
        </p:spPr>
        <p:txBody>
          <a:bodyPr/>
          <a:lstStyle/>
          <a:p>
            <a:endParaRPr lang="pl-PL" altLang="pl-PL"/>
          </a:p>
        </p:txBody>
      </p:sp>
      <p:pic>
        <p:nvPicPr>
          <p:cNvPr id="24591" name="Picture 3"/>
          <p:cNvPicPr>
            <a:picLocks noChangeAspect="1" noChangeArrowheads="1"/>
          </p:cNvPicPr>
          <p:nvPr/>
        </p:nvPicPr>
        <p:blipFill>
          <a:blip r:embed="rId5"/>
          <a:srcRect/>
          <a:stretch>
            <a:fillRect/>
          </a:stretch>
        </p:blipFill>
        <p:spPr bwMode="auto">
          <a:xfrm>
            <a:off x="5148263" y="1989138"/>
            <a:ext cx="2990850" cy="246856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ytuł 1"/>
          <p:cNvSpPr>
            <a:spLocks noGrp="1"/>
          </p:cNvSpPr>
          <p:nvPr>
            <p:ph type="title"/>
          </p:nvPr>
        </p:nvSpPr>
        <p:spPr>
          <a:xfrm>
            <a:off x="442913" y="103188"/>
            <a:ext cx="8243887" cy="1022350"/>
          </a:xfrm>
        </p:spPr>
        <p:txBody>
          <a:bodyPr/>
          <a:lstStyle/>
          <a:p>
            <a:pPr eaLnBrk="1" fontAlgn="auto" hangingPunct="1">
              <a:spcAft>
                <a:spcPts val="0"/>
              </a:spcAft>
              <a:defRPr/>
            </a:pPr>
            <a:r>
              <a:rPr lang="pl-PL" altLang="pl-PL" sz="2800" dirty="0">
                <a:solidFill>
                  <a:srgbClr val="FF0000"/>
                </a:solidFill>
              </a:rPr>
              <a:t>ŻYWIENIE</a:t>
            </a:r>
            <a:r>
              <a:rPr lang="pl-PL" altLang="pl-PL" sz="2800" dirty="0"/>
              <a:t> </a:t>
            </a:r>
            <a:br>
              <a:rPr lang="pl-PL" altLang="pl-PL" sz="2800" dirty="0"/>
            </a:br>
            <a:r>
              <a:rPr lang="pl-PL" altLang="pl-PL" sz="2800" dirty="0"/>
              <a:t>Prawidłowe proporcje</a:t>
            </a:r>
          </a:p>
        </p:txBody>
      </p:sp>
      <p:sp>
        <p:nvSpPr>
          <p:cNvPr id="1032" name="Symbol zastępczy zawartości 2"/>
          <p:cNvSpPr>
            <a:spLocks noGrp="1"/>
          </p:cNvSpPr>
          <p:nvPr>
            <p:ph idx="1"/>
          </p:nvPr>
        </p:nvSpPr>
        <p:spPr/>
        <p:txBody>
          <a:bodyPr/>
          <a:lstStyle/>
          <a:p>
            <a:pPr eaLnBrk="1" hangingPunct="1"/>
            <a:endParaRPr lang="pl-PL" altLang="pl-PL"/>
          </a:p>
          <a:p>
            <a:pPr eaLnBrk="1" hangingPunct="1"/>
            <a:endParaRPr lang="pl-PL" altLang="pl-PL"/>
          </a:p>
        </p:txBody>
      </p:sp>
      <p:sp>
        <p:nvSpPr>
          <p:cNvPr id="1033" name="Symbol zastępczy numeru slajdu 3"/>
          <p:cNvSpPr>
            <a:spLocks noGrp="1"/>
          </p:cNvSpPr>
          <p:nvPr>
            <p:ph type="sldNum" sz="quarter" idx="12"/>
          </p:nvPr>
        </p:nvSpPr>
        <p:spPr bwMode="auto">
          <a:xfrm>
            <a:off x="457200" y="6243638"/>
            <a:ext cx="2133600" cy="457200"/>
          </a:xfrm>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defRPr/>
            </a:pPr>
            <a:fld id="{01E0D715-AF3B-4074-A99A-E92F67F8625F}" type="slidenum">
              <a:rPr lang="en-US" altLang="pl-PL" sz="1100"/>
              <a:pPr algn="l" fontAlgn="base">
                <a:spcBef>
                  <a:spcPct val="0"/>
                </a:spcBef>
                <a:spcAft>
                  <a:spcPct val="0"/>
                </a:spcAft>
                <a:defRPr/>
              </a:pPr>
              <a:t>8</a:t>
            </a:fld>
            <a:endParaRPr lang="en-US" altLang="pl-PL" sz="1100"/>
          </a:p>
        </p:txBody>
      </p:sp>
      <p:graphicFrame>
        <p:nvGraphicFramePr>
          <p:cNvPr id="1030" name="Object 6"/>
          <p:cNvGraphicFramePr>
            <a:graphicFrameLocks/>
          </p:cNvGraphicFramePr>
          <p:nvPr/>
        </p:nvGraphicFramePr>
        <p:xfrm>
          <a:off x="2000250" y="2154238"/>
          <a:ext cx="5822950" cy="3629025"/>
        </p:xfrm>
        <a:graphic>
          <a:graphicData uri="http://schemas.openxmlformats.org/presentationml/2006/ole">
            <mc:AlternateContent xmlns:mc="http://schemas.openxmlformats.org/markup-compatibility/2006">
              <mc:Choice xmlns:v="urn:schemas-microsoft-com:vml" Requires="v">
                <p:oleObj spid="_x0000_s1032" r:id="rId4" imgW="5822185" imgH="3633531" progId="Excel.Sheet.8">
                  <p:embed/>
                </p:oleObj>
              </mc:Choice>
              <mc:Fallback>
                <p:oleObj r:id="rId4" imgW="5822185" imgH="3633531" progId="Excel.Sheet.8">
                  <p:embed/>
                  <p:pic>
                    <p:nvPicPr>
                      <p:cNvPr id="0" name="Pictur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0250" y="2154238"/>
                        <a:ext cx="5822950" cy="3629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4" name="pole tekstowe 4"/>
          <p:cNvSpPr txBox="1">
            <a:spLocks noChangeArrowheads="1"/>
          </p:cNvSpPr>
          <p:nvPr/>
        </p:nvSpPr>
        <p:spPr bwMode="auto">
          <a:xfrm>
            <a:off x="5003800" y="3429000"/>
            <a:ext cx="1944688" cy="708025"/>
          </a:xfrm>
          <a:prstGeom prst="rect">
            <a:avLst/>
          </a:prstGeom>
          <a:noFill/>
          <a:ln w="9525">
            <a:noFill/>
            <a:miter lim="800000"/>
            <a:headEnd/>
            <a:tailEnd/>
          </a:ln>
        </p:spPr>
        <p:txBody>
          <a:bodyPr>
            <a:spAutoFit/>
          </a:bodyPr>
          <a:lstStyle/>
          <a:p>
            <a:pPr algn="ctr"/>
            <a:r>
              <a:rPr lang="pl-PL" altLang="pl-PL" sz="2000" b="1">
                <a:solidFill>
                  <a:schemeClr val="tx2"/>
                </a:solidFill>
              </a:rPr>
              <a:t>Węglowodany50%</a:t>
            </a:r>
          </a:p>
        </p:txBody>
      </p:sp>
      <p:sp>
        <p:nvSpPr>
          <p:cNvPr id="1035" name="pole tekstowe 6"/>
          <p:cNvSpPr txBox="1">
            <a:spLocks noChangeArrowheads="1"/>
          </p:cNvSpPr>
          <p:nvPr/>
        </p:nvSpPr>
        <p:spPr bwMode="auto">
          <a:xfrm>
            <a:off x="3348038" y="2636838"/>
            <a:ext cx="1655762" cy="701675"/>
          </a:xfrm>
          <a:prstGeom prst="rect">
            <a:avLst/>
          </a:prstGeom>
          <a:noFill/>
          <a:ln w="9525">
            <a:noFill/>
            <a:miter lim="800000"/>
            <a:headEnd/>
            <a:tailEnd/>
          </a:ln>
        </p:spPr>
        <p:txBody>
          <a:bodyPr>
            <a:spAutoFit/>
          </a:bodyPr>
          <a:lstStyle/>
          <a:p>
            <a:pPr algn="ctr"/>
            <a:r>
              <a:rPr lang="pl-PL" altLang="pl-PL" sz="2000" b="1">
                <a:solidFill>
                  <a:schemeClr val="tx2"/>
                </a:solidFill>
              </a:rPr>
              <a:t>Białka </a:t>
            </a:r>
          </a:p>
          <a:p>
            <a:pPr algn="ctr"/>
            <a:r>
              <a:rPr lang="pl-PL" altLang="pl-PL" sz="2000" b="1">
                <a:solidFill>
                  <a:schemeClr val="tx2"/>
                </a:solidFill>
              </a:rPr>
              <a:t>20%</a:t>
            </a:r>
          </a:p>
        </p:txBody>
      </p:sp>
      <p:pic>
        <p:nvPicPr>
          <p:cNvPr id="1036" name="Picture 4" descr="https://encrypted-tbn2.gstatic.com/images?q=tbn:ANd9GcRxhjoIqpm9F_KMQXhUl6byDkcyaBChcIm__u_n0pXrmHvwxRe9QQ"/>
          <p:cNvPicPr>
            <a:picLocks noChangeAspect="1" noChangeArrowheads="1"/>
          </p:cNvPicPr>
          <p:nvPr/>
        </p:nvPicPr>
        <p:blipFill>
          <a:blip r:embed="rId6"/>
          <a:srcRect/>
          <a:stretch>
            <a:fillRect/>
          </a:stretch>
        </p:blipFill>
        <p:spPr bwMode="auto">
          <a:xfrm>
            <a:off x="6821488" y="4581525"/>
            <a:ext cx="2192337" cy="2027238"/>
          </a:xfrm>
          <a:prstGeom prst="rect">
            <a:avLst/>
          </a:prstGeom>
          <a:noFill/>
          <a:ln w="9525">
            <a:noFill/>
            <a:miter lim="800000"/>
            <a:headEnd/>
            <a:tailEnd/>
          </a:ln>
        </p:spPr>
      </p:pic>
      <p:pic>
        <p:nvPicPr>
          <p:cNvPr id="1037" name="Picture 6" descr="https://encrypted-tbn3.gstatic.com/images?q=tbn:ANd9GcRFoB6ZDWOv3caSqLynQXv9JL19xUKtfaVSGVPzBDkCm-vrtxbaew"/>
          <p:cNvPicPr>
            <a:picLocks noChangeAspect="1" noChangeArrowheads="1"/>
          </p:cNvPicPr>
          <p:nvPr/>
        </p:nvPicPr>
        <p:blipFill>
          <a:blip r:embed="rId7"/>
          <a:srcRect/>
          <a:stretch>
            <a:fillRect/>
          </a:stretch>
        </p:blipFill>
        <p:spPr bwMode="auto">
          <a:xfrm>
            <a:off x="6767513" y="915988"/>
            <a:ext cx="2089150" cy="1800225"/>
          </a:xfrm>
          <a:prstGeom prst="rect">
            <a:avLst/>
          </a:prstGeom>
          <a:noFill/>
          <a:ln w="9525">
            <a:noFill/>
            <a:miter lim="800000"/>
            <a:headEnd/>
            <a:tailEnd/>
          </a:ln>
        </p:spPr>
      </p:pic>
      <p:pic>
        <p:nvPicPr>
          <p:cNvPr id="1038" name="Picture 8" descr="https://encrypted-tbn2.gstatic.com/images?q=tbn:ANd9GcRsw3gYk-n2dkV3mhrJKaWdzZnNxN2KXid47KCqRDI9uUYZ7wLO"/>
          <p:cNvPicPr>
            <a:picLocks noChangeAspect="1" noChangeArrowheads="1"/>
          </p:cNvPicPr>
          <p:nvPr/>
        </p:nvPicPr>
        <p:blipFill>
          <a:blip r:embed="rId8"/>
          <a:srcRect/>
          <a:stretch>
            <a:fillRect/>
          </a:stretch>
        </p:blipFill>
        <p:spPr bwMode="auto">
          <a:xfrm>
            <a:off x="179388" y="3811588"/>
            <a:ext cx="2089150" cy="1947862"/>
          </a:xfrm>
          <a:prstGeom prst="rect">
            <a:avLst/>
          </a:prstGeom>
          <a:noFill/>
          <a:ln w="9525">
            <a:noFill/>
            <a:miter lim="800000"/>
            <a:headEnd/>
            <a:tailEnd/>
          </a:ln>
        </p:spPr>
      </p:pic>
      <p:sp>
        <p:nvSpPr>
          <p:cNvPr id="1039" name="AutoShape 10" descr="data:image/jpeg;base64,/9j/4AAQSkZJRgABAQAAAQABAAD/2wCEAAkGBhQSEBQUEBMWFBQVFxcXFxcUFxcXFRUXGBgXFBYXFxoXHCceFxkjGRYVHy8gIycpLCwsFR4xNTAuNSYrLCkBCQoKDgwOGg8PGiwfHyQpLCksLCwsKSwsLCwsKSwpLCkpLCwsLCwsKSwsLCwpLCwpLCwsLCwsLCwpLCksLCwsLP/AABEIAMkA+wMBIgACEQEDEQH/xAAcAAABBQEBAQAAAAAAAAAAAAAAAQMEBQYHAgj/xABBEAABAwIEBAMGBAQFAgcBAAABAAIRAwQFEiExBkFRYRMicQcygZGhsUJSwdEUI+HwFjNDYnKSshckJWOi0vEV/8QAGgEBAAMBAQEAAAAAAAAAAAAAAAIDBAEFBv/EACkRAAMAAgEDBAICAgMAAAAAAAABAgMRBBIhMRMiQVEFMnGBYfAUwdH/2gAMAwEAAhEDEQA/AO4oQhACEIQAhIUAoBUiCUiAWUSkQCgFSrylQCyklCEAShIhAKlSJUAIQhACEIQAhCQlAKhUOPcaWtoQ2vVHiGIpt8zzOgJA90dzAVPjvtI/h2MeLc1M9QUw1r/MHGYzQ0gbdVF0p8nZl09I2yFkMP8AaC17GPq0TSzmA0vBeDqIIIbrotBheN0bgE0KjX5SQ4AiWkaEOHIyuTkmv1ZK8dQ9UiehJKVTIAhCEAIQhACEIQCJEqRACEiUBACRKQkQAlSBekAkoCEqARKEICAVCEIAQhCAEIQgEK577TfaGbNopW7meKSA8knyNILtAPxEDc7SFtcZxAUKFSqQTkaXQNSSBoB3JgfFfNmJcRXHj1DVphtWqAIyiHtdMSDIfmJiVVdNeDXx+P6qbb0kRri6ebg3VcB7Kr9mnKXERNIncNyxJ6HTUq7tuIKlD/y7XtdTcWua92b+WS4PjmTEkT6qbjOF+KGW1y2nYG2Admq6Nc5+gpsLdKgyjNInaFjLW5dTuCXe9TcAIPTYj13VNe9dzfwcWLXu/bezfULpzm1bg2rbl9Nxa1+QlhDSGZ2gnzQNfhqFVYpfeHXtrnDCWPyZXsp5YaQRllg/MCZBHJPXVcMwhzqdVzKr6oFZriRnz5swyO90iBqIkeqqOFqpo1qFXRzczpZIkwQXsjkSw5gPxCYVWKUltCnN5erz/wBnduB+Lv42hNVhp12HLUYQR5hzbO4+0wtOuYcGW5s2XFIS99G4NQAOkmk+DmA5TTJkdWdYXS6NTMAQtkV1I8vNKm3rwOIQhWFIIQhACEIQAkhKhAJCVCEAJISoQCQlhCEAIQhACEIQAhCEAIQhACEIQGV9pGc2Dm08uZ9Sm0Zy4N1eNy3UfBcHxvDrrxXOqUAW0mEauLiBmh2bNDi9peHQBzB7r6D45ww18PuKbfeLCW+o159pXPMcsDSptpNealanTbUH5nGm3I4l23mIMTvk5rNmvo9xv42P1Z6G/kwd1SDLxtN76lWWD/PcSQ+fNo73Z0O2xB5reYXSwwVaJuaQp16YAnVlIkTqWjyOOoMnssSMOZfPdXqXBbVFPMZygZwIZA5ghoBVrxBhdzSZb+K/xWPaZ8NrplkGH9QBqCf0WVvT8nqLotehXZp9tFxxheU69eoH5P4aoKdJtWmIcXNJcDr7xDiPLpImDuqC1wNtoGuxBuRrgXU4d/Le9oloc6DkcRO42PqolLihr7arQc8U6JcyHwXPDhL2hrSNRmaATp203tKePsuMN8G9a7zlrGOaJGdsHyughpyyfTqpRNQttGJvH6riK3rwXWDUTevF7Uqik2jnLxTLg19IgAMa/QkNAkxpLiAuqYBUmgz/AIt/7QuPXfEZLxZMpOdPhU21NgS7zAwBEQPQwV2TB6OWkByAAHwELVh2+5k5L7lghCFeZAQhCAEIQgBCEIAQhCAEIQgBCEIAQhJKAVCSUSgFQhCAEiJWdxzifw5bTjTd7h5R2HUqF2oW2SmHT0jRSqvGOIqVvAeSXHZjdXevYeqytrxLc1DAfodvKBP7KVS4bObO8lzzqSd5WeuR29ppjj9/exK3G9U+5btA/wBzifnAgLC8QY4bQGoKWYPcAWuLiGCIbl8sBoAiCR9St/WwstEAxJnTf58vgq244cZUBa4SCDObWZ6zuslZHT1fc2RKx94OXWt7Qo21UPo0qja7nBpiX0iQMgDploa4SC2Z1Vzw/wAQObNMOrXO2XyzTYwjzB/4gBqJ2OYbK2xrACynXFOjSdnaIbkaBnAgEjYTv6q8/irWhaurWop0rk0wHsAIc4hpaPK3cgncd13909rRblvHD6pT2/8AdfwZAcNYbnrCtTdSpRNOoHVNTkDyWkyHFpkQJGh3WEs8W8gpPdnpioHtDfeJAc1oE6DR51I0W7vbq5xGxo0HZKVUuaCwe+Q2QYBMN5HuCrPhT2QtYWOuYqlhlrWtyt7F+vm05bLVg25abMDuIyKukkcC8OPrVm3lf3oIpt1ysB5gnfTSe66zRp5WgKNYWApgQP6KYtMypWkZsuTrp14FQhCkVghCEAIQklAKSqu74ioU3FrnyQYIbrBG4PfspOJ3vhUnvP4QT8dh9YXNbZxcHZh5pJPefNPqZ17oWY46jfUuJ6DvxEeoP6KZRxSk73ajT8Y+65yGJ9rNNVHZd6KOkhyJXOGYjUpOHhvIjlyPwOi1GDcUtqAtqxTeBOphrhtInYydu4XUU3jcl/KZubtlNuao5rGjm4gD6qtv+I2NpuNMGo4DQAENJ5S6IAWAvbmpXfnruznl+VvZo5fdZ+Rn9KdpbNXE4nr17n0o1mI+0m0pe6alU/8AtscR/wBRgLMYj7YKm1C2De9V0n/pbH3TAphIbdp3AXj3+RyV47H0WD8dxMf7y6/l/wDhV3PtNvn/AOq1g/2Mb+spi39o94yo17qzqgB1Y6A1w5gwPqrOpgtJ27B9lFfwvTO0hVLl3vbbPVnHwNaeNL+jrPD+P0rug2rRMg6EfiY7m13cKzXJ+FLKpaXAdRf5HECox2zh102cORXVKtYNaXOIAAkk6ABe3xuTOad/R8V+Q4i4+XUPcvwVfEuKGjShgmpUOVg+Eud2AH6LGtoOqNHicuitmXguq1SrqKbBlZPOD5iP75dlXYjdD8I1125x2G/p2WTNl6638E8OPpWvkmcPWIbUc46huw6Hl+qvqlyspgN8XnI3cGXB3lPrl6LXUrYESq5rfZErST3RGLi7bU/Ze3sDG6/NTG02tTF0A4jopdOiCvb/AMGZvKQdJJP9FV1MLYeXxK0l9SaZjcfJVNVm8eqpbNSe0Zq+w0DbQjUEfQjutLwv7Qg0ileacm1Y+XiAf9w+PVVd5MahUV1bA7Ls5ah7kjeKci0zudKoHAFpBB1BGoI7L2uQcI8WvtKjadR027jBB/05/E3oJ3H9nrzXyJGoXrYcyyraPLzYnjemekIQrykEIQgArG4pcV2V6orOJYXZqQZ5RkgCCfzB0j4g81slExGwFVhadDyO8H9uR7LjJS9MwVQVns8laq+mDOVxFQacvMA+PjyTNlcMcIzjNOocCwg+jgP1VhZMLSY8rmktcBsSCR8vsrI+G8eYAHv+6qdfBsla8FN5fzN+acbbl3u6+mv9VJuKDJGXl01XgUZO2gXNk9lZey0HkeU7/Iqtw2rcV7ynSphrDD3S8AxTEBzwB3IA6k9pWkuqDi3RztOUz2Vjwdg+Uurn8TcjR0AcS4/EgfJW432KcraRj+LcPLbjwH16tQCm1ztQ0S4u2AHQfVNYdSFPQF0ab6xyGyk8aVP/AFKr2bSH/wAZ/VRrF2Z3wP2Xj3yMvruN9t60e1GDG+Oqa763sl1acH1Q1O3b4DVHa5YOVCjK0jVxrd402PAJQU20TzToCys0kizPnb6j7q99oFU/wzW5i0OdrHMATHoqG2fDh6qnx7iN1erLjIbOVo91vKO5PMr0eDWpufs8jnY28kv6Ltt3mY2lSEBogkdF5oUGtMOOpTWA2hyEgRmV3bYO105ve78ui1dOyjsu5SYlgWcCpTfkqN917dweQd1CcwjjVwqtt7tnh1To149yodgR6np9FeG2y8hG0HcfuPVZPjKxY9o5EGQRo5h3zNPqqunpZNNX2aN66m46A7qNWY5oOkwsTg3Et5WphoGV2zqkSHZdMzQdpS3WH3NT37p/PSQN/wDiArHa+CpYmvLLl+KNhzS4S0zE7T166yqWtjIa46iPvHXr/RUd5wsGmS92bqDGvdVDsIdTEuJcO8qmqNURP2dFo0hcU5adeRmQqTEcMeycw+PJUuCYvWtnEauY55yToWt0EiPw9lsq2I+LTIqRMQezu3bZHohUuDJ3dHyyRoQuhezTGzUtPDeZNF2QHq2A5o+AMfBYjD6TatRwf5gwaN5EkkSeug+q02CvFIhrAGt6AQFu4mJr3/Bh5WRNdGu50YFKo1lVzNBUheiecKhCEALxUfAJOw1XoqtxyvFPKN3b+nNcb0dS29GcY7M5zgPeJPzMpxtpm01/optlZbc1a/wYlZ2zW612M07DSDzTnhOA+i0dKkOkEJXUAdwo9Rz1DMVDEgq64XqjwS3mxzh8/MPv9EXuHAjyqBYk29QmCWkQeum3xVkUjl+6exiuOHxidX/jS/7B/X5KTh9g6mzM8QX7Do39z+ysnupXV0bgU3B2UMGYjdrnCY5OE/ZLjTSGeYksZGd34nkR/Lb/AL3HQnYCVmWBTleSje879Kca+iDibhmaBuGgn1Ov2hRWuTNrQq1nOc6GlxnU7dgB0Gis24IebvovC5GVVbo9XC5iFOyGKkpwH4DqpTsJjY/TRQrhxpmHc9uhWdUn4L5tPwSabgCsJa2rmXFUPOhqOj0kla4XPw+yobyi5xLmwdT916HDWmzFzdaRvOH76nkjO2W7iRI9ddE1i3HdGnmFP+Y9saN92TsM23wWEYAWRUaJBkaCQVIo2baTabzTAbUGcc9M2Ux0117Stl30lfF40ZaXU/6Fr8d3jnSKbAOgzH6yqu7x6u8gvaCJBIlwzdp6LU2NGnq8jQ7D9lV4ixp0B3M/7R0gfrzVbvZ7CwcffSp0eqXHYY0NFEt9IKaPGoI0a6e4/YqF/wDzGTvPX9dVLubBtIgObEiR6ESD8iudSI1wcG0t+Rr/ABFVeYbTPXVOXd1WNPM5jTPI/sp9mW5S+NTqE+66a8AGNuXTb0Ud/I/42JPWjIYa+rSeM8AF5cS6YEmY7BaCpiRcQyn/ADHmYDdB6noFMbZtcJMQJ7k/BN8P21MVSMga4mGu6zu37KyYWW0mY+bh6Yd4++h/BsINLM5zsz3AAx7oAMwOu+6vbG3JeFaWuBSr2xwcNXtRKhaR8pdu3tkvD6cNClQhrYSqRARKvJcAJOyr6uMtHuDN32C42kdUt+CxJVFc1RUJPUwPQf39UtfGHOBEATpznVM27doVN3vwXxDnySbcRsJhShcFMCqGkB2k6A8iek9ekp1zVSTaTPYqapzOoWUjZIajlzQckmrVVXfOzBPlhUatopIklop61z4TidAMpM7QeZWSucW8UwwnLMiSdSdz2KsvaJc5bdsaSSPWQsfwrczUDXc9v2WbmU3PY14J3tm+wS3Maq5yJq0YA0QpC+Xt7Zq8DTmqHf2YewtPw7HkVPLU28KK7MnNdzA3DyxxY/cf2COyueGWB4E6+Zw+s/qvXE2FeIzOwedo0/3DmPXonfZtYuqB2YEZXzBBBggHmvofxtdVf0Z/yFbhG5q8M0KjBnptOnRYPiDE7c0/4ZtKDSqFrQ5wa5uUkGNZ16dCF0+5rinTc53usaSY6DVcWxetU8Z1SpbitTqEk6hxAmRAiQYOv9Fv5mkkl8lf4qFVur+PH8jL2Hw3HK6m5s5dczC0bAwTEjmqh1xnGYfLmOyev8Nc0ZrOo5zRqaObzt9AfeHbf1T1PJXY10ZH7Zo0292oOXqvMc9tn0c5VsbsDDtdjofjop2PPL7WjV2dTii8eh8pPbRw+SrxTeHFhYQ4fI9IOxHSElW+cWOplsAS7zSJc713gbeqnEvZTnypaa8oTD7yPL0//QplCpIOsb7eqjYTwxVqUxUD2szbNcCTHIy06SnrvDKlD34cwu99u2usGdQVZeG0tncfNw5K6d9/on295A2E9fUpm4ti8+Q+bUgifL8VG8UOGw9VaUsQY1kDofme6pl/JqpdtI3fCuOio1s+h7OGhHzWvaZC47wdcO855Z9PkMy6zh1XNTBXu4qdQmz4fl41jzVM+NktCEKwzFHjdcmoyn+EtLz/ALoc1oB6gSTHooVRysMXoZqjI3AMH1OqKFgPxBZr7s142pkqTPRS7eqrVmHUh+H5yU6bZn5R8lxo48qIdQNcwh3ukGfRN2FVxpML/eyNzTvMc+6euLMxI26dearjfQYVbJSlXdE91RNurqGbpNurrpPRJqV1DrVV4q11XXlxpopKTuim46tzXpNa3cGflCw+FWT6dUZgQQZ/vsum21g6rAKv/wDBlKpSy1BDvwuGjmnt+yZsHXPbycxclY77+Cqw6uHsDhz+/NTAqalYVLOr4dbVjj5Xj3SeXoeytfEXyWfFWO9NHqNqu890PEpqovPiL2y3e73WOPwIH1UJxXX6rZHanyyFWalwO8NKsByd/cKxGA1ncg3/AJH9pXo8IvJnxWgggtIaT9yvX4WHkYrVKe3yVZ8uDJHS67mmIDhB1BCy9T2b2xqh81QAZDA+GA+g1jtK0LrtlJo8WoxpAEkkNE84zFSQ5fQuZryjx4yXH6vRlLv2d0HGQ57TyIMkfPUfNYri20o2T8jXOqVCPMSGgnm0Et94+vJdD4k4kbbsdBGYCXEnRg6nv0HdcJx/FDXrOeSSNY1+/dYsyx71K7nq8Ss1e6qejxVrl3mc7uBOg6acoTjMVcWQ4ZwSIJOo6QVXNf0EGNzrKVlaGOBAnyOEaSAYMdNDOnRVdGze2WNOq860qmnNpkH5gwVIr3JyZLg1WyZEl+Qkagw/Q+gVdZXvhmYBJ68p5Hv+61uFW7KlSnT8rqT3sL2VCCwCZcYcYECdR1UWu+iTzdK20mZ9t7uA9pEfhE8p013U+xwarXjI1zWc3vmD1IB1J+i7Fh2CWX+gyloAPJlJAGgEiTorAYRT/KtMcSd7bMGX8vbWpWmYnBsDyhrWt0G37nut3Y0MjAE5Tt2t2ACdW5HittvbBCEIcKzEvfb6fqvVGoD6pjF6uWo2Oh+6bZcg9ist/saZnclq09V7lVgvY5pKuJRzlV7I+mydcVoaVz7GsSy3LhPIFaG6xElYjGsEr3FyTQcwaAQ+RJ33Hqrcc7ZdKULbLmlikjdOHER1VB/hHEmf6LSOoe2Puqq9uKtI5alRmf8ALSIqOHqWktHzVjhLyS60zVXGKgDUjRSsHw6pcEPIIZ+EEauH5vTosRavqB4f4eYgy3xocAeuQeWdt52VjVvb+toatQA/l8g+QiVU80SHNUtI6va2tOg3zOa3u4gfUpm+4qt6Q1qB3an5z9NB81zK34de50VXPeRG/Mnl6+qlV8Id7uTKNRJ3+PwVT5b+EcniL5ZpMS9olo5ha+jVe07jK0em7t+ir7fimxJ81SsG92b9pElUreF8zTEkxs3X6/3ummcNkcjEx8v2VVVOXvaTLJjo7SzcM4/saYAYXbfhpu/ZLT9ptoXAfzQD+I0zl/f6LMW2AHQhs/pP6JnEcKa0Eve1gOwJkqxZ2uyK3hl/5L7FvatSbpbUX1XdXeRv/wBj8lz7iHj69rAzWNNv5KXkA7Zh5j81Kr16EhtPM9+g8gOY9YA2nqlbwlUquLi1tJpMnM7M4fBu3zT1LvwdeOIRhaMNuKdWs3xGh7XPa8zmaHAkSdddd19BYpxxRZbNqNJbnaHDM0hzQRIBadc3b9Fz82FrZjP/AJlRv4nwYJ/IzYHuZWTxXF31jLzoTpGpH9Vx5WvbJfg4fX7rJXEfEz7l/MMBkNO89XfmKpQ8CZ3PT11+EJCZMCT6an5D7p2nYOBlzhT+rvSP3UEkj1ElK0jw14c6AAJ0Hef12T1Gxe7QsO/vSW5fnunXeHTgMaC7m52p+Ww9FErXrnbuMdEW2+xyvBK8FjB53Z3jk0SPiNvmUtK/eXDw2Cdo1JH2A9FWit20Uum8mHCABrlnSRH7qTX2UNb8mjwvF6tvUbWa+HjQhuo13a4cwuxcMcV0rxnlIFQDzs5juOrVwSq2m9xex2SZMHMTI3GnRWvs/wAVNLEqORrn5iWEAalrtCY7aGTyClgpy9FPKwzcb8P7PoIJUgSr0DwwQhCAoOInQ9nofuFXiorvHMNNVgLPeaZHccws05xBIIII0IKz3PfZrxV20SXVUy+smnVUw+qoqS091KqocR4jNDM+i3OWkguIPhtcOR2k9gVPuaoPkzEOI/CYcB17epVHi9B1q0VKlNxM5s4Bc2oRBbOkB4M6ndRyVULaR1TN+0bZUxDEajm1q7xSbu1obTZMAwQNMonXNOim8JYO24tKdekAdYeDoARIJ6mD9CFmLe8ubq2dTdVNOhLi5tIeeo4mXGoTr6K14f4rp29A0ag8NrS0MaWktgDUktO5OpVHV1eRWNzJuLTDaFORUgklrtCTlnTT5fFWtrilCcsHTmQue/4nD9WPaQeYMx89QV6bxCB7pPdVW9CcdPydQpNaTLRv9U1etAEkSsRQ4tcG+SB8ZJnsoGOcVOLf81tM9zrA5AA7qrr32LVx63ts2lNo5mGjlsD36aJ5zqcakRzmNei46L41XD+bWrmdGw5rJ6mf2WvwHA7is0+KXsmQAxmsRE5n6fIFSUV8HXMryy8xXG20WOcJI5RG/MdNO65jjWI1LmoGsaJPSSfjG66XZ+yiiSHV3PfA91ztJmSTECfRafCuEre3/wAqk0d41+e6148Fa7me80LtPcouFODmNoMd4fhEtGYH3yeeY853+K8ccYpRsqGVomo/bsO/qtwGrmHtOwjO5zgHOcIIA13ED4aFX5W4jSIcVTkzLqOb3F+6p/mHMAdJ0yzvoOSjVmPNUNduDBA0gD+itauC1KVMPqANBIAbPmOhJ220UO3ljvEEOAlpbJLg3Q5mjnGs+iwy18H0bXbfweoJafDDABIDROdwG7iY37KroVJ1fE8pOh9Ry9CthgnBzrl4NF/leQ4nL7ondsaGZIA+PJdSt/Z/bfwn8OaYykake/P5s2+aea0YsfXLPP5HLWO1rucBfVEcv715afJNV3gxAiBHc913V3sjsYA8Nwgbh75Pc66lM/8Ag3Yx/q+viEn6iFasLRmrnS/g4VnEbE/ZLTD6rg2m0lx0DWgkk/DVd4t/Y9YN3bUeOjqjo+QhaTCeGLa2EW9FlPu1ok+p3KmsX2U1zPo4/wALeya6qeavFFh5EZnn1EwPmup8M8FULIFzG5qrh5qjvePYflbtoOi0IalVihJ7Ml5rtabEASoQplQIQhAIqHiPhQXMPZVdQqt0D2bOHR7dnD6hX6EOpteDm1zwjibdGVaNUdScp+RYfumafA2JVD/Nr06TeeVxcfk1o+66chc0iz1aM1gXA9K2buXvOrnu95x/QDkFZXODBwgnTpyVohdK29vZjrv2cW7yT4bdd4zNn/pICzHEHse8Qzbu8Pq0lxZ6idQfjC6wkUHjl/BJZKXycZw32I1A6alctH+wa/MrY4f7KbNg87DUPV7nE/ePotskXFjlHXkr7KNvBNmGx/DUo/4BNN4AsQZFtTB/4haFKpdE/Rzrr7K63wKkwQ1gA6AQPopzKQGwhe0KRASEqEIAVJxPaTT8Tm3f/if2V2vLmzuoXPVLRKK6Wmcw4t4b8agPDMPB0jmTpAPRJw57JmA+JVqPeTsCco+MaldGqYYxzmuLfd1EbbRspTWxsqcWBT5NWTl3SSltEXDsNbSaGsAAAAEcgNAPQKYkSrSY/IIQhACEIQAhCEAISJUAIQhACEIQAhCEAIQhACEIQAhCEAIQhACEIQAhCEAIQhACEIQAhCEAIQhACEJEAqF5CVACJSFAQC5l48UJSlCA/9k="/>
          <p:cNvSpPr>
            <a:spLocks noChangeAspect="1" noChangeArrowheads="1"/>
          </p:cNvSpPr>
          <p:nvPr/>
        </p:nvSpPr>
        <p:spPr bwMode="auto">
          <a:xfrm>
            <a:off x="8856663" y="-274638"/>
            <a:ext cx="304800" cy="304801"/>
          </a:xfrm>
          <a:prstGeom prst="rect">
            <a:avLst/>
          </a:prstGeom>
          <a:noFill/>
          <a:ln w="9525">
            <a:noFill/>
            <a:miter lim="800000"/>
            <a:headEnd/>
            <a:tailEnd/>
          </a:ln>
        </p:spPr>
        <p:txBody>
          <a:bodyPr/>
          <a:lstStyle/>
          <a:p>
            <a:endParaRPr lang="pl-PL" altLang="pl-PL" sz="3600" b="1">
              <a:solidFill>
                <a:schemeClr val="tx2"/>
              </a:solidFill>
            </a:endParaRPr>
          </a:p>
        </p:txBody>
      </p:sp>
      <p:sp>
        <p:nvSpPr>
          <p:cNvPr id="1040" name="AutoShape 12" descr="data:image/jpeg;base64,/9j/4AAQSkZJRgABAQAAAQABAAD/2wCEAAkGBhQSEBQUEBMWFBQVFxcXFxcUFxcXFRUXGBgXFBYXFxoXHCceFxkjGRYVHy8gIycpLCwsFR4xNTAuNSYrLCkBCQoKDgwOGg8PGiwfHyQpLCksLCwsKSwsLCwsKSwpLCkpLCwsLCwsKSwsLCwpLCwpLCwsLCwsLCwpLCksLCwsLP/AABEIAMkA+wMBIgACEQEDEQH/xAAcAAABBQEBAQAAAAAAAAAAAAAAAQMEBQYHAgj/xABBEAABAwIEBAMGBAQFAgcBAAABAAIRAwQFEiExBkFRYRMicQcygZGhsUJSwdEUI+HwFjNDYnKSshckJWOi0vEV/8QAGgEBAAMBAQEAAAAAAAAAAAAAAAIDBAEFBv/EACkRAAMAAgEDBAICAgMAAAAAAAABAgMRBBIhMRMiQVEFMnGBYfAUwdH/2gAMAwEAAhEDEQA/AO4oQhACEIQAhIUAoBUiCUiAWUSkQCgFSrylQCyklCEAShIhAKlSJUAIQhACEIQAhCQlAKhUOPcaWtoQ2vVHiGIpt8zzOgJA90dzAVPjvtI/h2MeLc1M9QUw1r/MHGYzQ0gbdVF0p8nZl09I2yFkMP8AaC17GPq0TSzmA0vBeDqIIIbrotBheN0bgE0KjX5SQ4AiWkaEOHIyuTkmv1ZK8dQ9UiehJKVTIAhCEAIQhACEIQCJEqRACEiUBACRKQkQAlSBekAkoCEqARKEICAVCEIAQhCAEIQgEK577TfaGbNopW7meKSA8knyNILtAPxEDc7SFtcZxAUKFSqQTkaXQNSSBoB3JgfFfNmJcRXHj1DVphtWqAIyiHtdMSDIfmJiVVdNeDXx+P6qbb0kRri6ebg3VcB7Kr9mnKXERNIncNyxJ6HTUq7tuIKlD/y7XtdTcWua92b+WS4PjmTEkT6qbjOF+KGW1y2nYG2Admq6Nc5+gpsLdKgyjNInaFjLW5dTuCXe9TcAIPTYj13VNe9dzfwcWLXu/bezfULpzm1bg2rbl9Nxa1+QlhDSGZ2gnzQNfhqFVYpfeHXtrnDCWPyZXsp5YaQRllg/MCZBHJPXVcMwhzqdVzKr6oFZriRnz5swyO90iBqIkeqqOFqpo1qFXRzczpZIkwQXsjkSw5gPxCYVWKUltCnN5erz/wBnduB+Lv42hNVhp12HLUYQR5hzbO4+0wtOuYcGW5s2XFIS99G4NQAOkmk+DmA5TTJkdWdYXS6NTMAQtkV1I8vNKm3rwOIQhWFIIQhACEIQAkhKhAJCVCEAJISoQCQlhCEAIQhACEIQAhCEAIQhACEIQGV9pGc2Dm08uZ9Sm0Zy4N1eNy3UfBcHxvDrrxXOqUAW0mEauLiBmh2bNDi9peHQBzB7r6D45ww18PuKbfeLCW+o159pXPMcsDSptpNealanTbUH5nGm3I4l23mIMTvk5rNmvo9xv42P1Z6G/kwd1SDLxtN76lWWD/PcSQ+fNo73Z0O2xB5reYXSwwVaJuaQp16YAnVlIkTqWjyOOoMnssSMOZfPdXqXBbVFPMZygZwIZA5ghoBVrxBhdzSZb+K/xWPaZ8NrplkGH9QBqCf0WVvT8nqLotehXZp9tFxxheU69eoH5P4aoKdJtWmIcXNJcDr7xDiPLpImDuqC1wNtoGuxBuRrgXU4d/Le9oloc6DkcRO42PqolLihr7arQc8U6JcyHwXPDhL2hrSNRmaATp203tKePsuMN8G9a7zlrGOaJGdsHyughpyyfTqpRNQttGJvH6riK3rwXWDUTevF7Uqik2jnLxTLg19IgAMa/QkNAkxpLiAuqYBUmgz/AIt/7QuPXfEZLxZMpOdPhU21NgS7zAwBEQPQwV2TB6OWkByAAHwELVh2+5k5L7lghCFeZAQhCAEIQgBCEIAQhCAEIQgBCEIAQhJKAVCSUSgFQhCAEiJWdxzifw5bTjTd7h5R2HUqF2oW2SmHT0jRSqvGOIqVvAeSXHZjdXevYeqytrxLc1DAfodvKBP7KVS4bObO8lzzqSd5WeuR29ppjj9/exK3G9U+5btA/wBzifnAgLC8QY4bQGoKWYPcAWuLiGCIbl8sBoAiCR9St/WwstEAxJnTf58vgq244cZUBa4SCDObWZ6zuslZHT1fc2RKx94OXWt7Qo21UPo0qja7nBpiX0iQMgDploa4SC2Z1Vzw/wAQObNMOrXO2XyzTYwjzB/4gBqJ2OYbK2xrACynXFOjSdnaIbkaBnAgEjYTv6q8/irWhaurWop0rk0wHsAIc4hpaPK3cgncd13909rRblvHD6pT2/8AdfwZAcNYbnrCtTdSpRNOoHVNTkDyWkyHFpkQJGh3WEs8W8gpPdnpioHtDfeJAc1oE6DR51I0W7vbq5xGxo0HZKVUuaCwe+Q2QYBMN5HuCrPhT2QtYWOuYqlhlrWtyt7F+vm05bLVg25abMDuIyKukkcC8OPrVm3lf3oIpt1ysB5gnfTSe66zRp5WgKNYWApgQP6KYtMypWkZsuTrp14FQhCkVghCEAIQklAKSqu74ioU3FrnyQYIbrBG4PfspOJ3vhUnvP4QT8dh9YXNbZxcHZh5pJPefNPqZ17oWY46jfUuJ6DvxEeoP6KZRxSk73ajT8Y+65yGJ9rNNVHZd6KOkhyJXOGYjUpOHhvIjlyPwOi1GDcUtqAtqxTeBOphrhtInYydu4XUU3jcl/KZubtlNuao5rGjm4gD6qtv+I2NpuNMGo4DQAENJ5S6IAWAvbmpXfnruznl+VvZo5fdZ+Rn9KdpbNXE4nr17n0o1mI+0m0pe6alU/8AtscR/wBRgLMYj7YKm1C2De9V0n/pbH3TAphIbdp3AXj3+RyV47H0WD8dxMf7y6/l/wDhV3PtNvn/AOq1g/2Mb+spi39o94yo17qzqgB1Y6A1w5gwPqrOpgtJ27B9lFfwvTO0hVLl3vbbPVnHwNaeNL+jrPD+P0rug2rRMg6EfiY7m13cKzXJ+FLKpaXAdRf5HECox2zh102cORXVKtYNaXOIAAkk6ABe3xuTOad/R8V+Q4i4+XUPcvwVfEuKGjShgmpUOVg+Eud2AH6LGtoOqNHicuitmXguq1SrqKbBlZPOD5iP75dlXYjdD8I1125x2G/p2WTNl6638E8OPpWvkmcPWIbUc46huw6Hl+qvqlyspgN8XnI3cGXB3lPrl6LXUrYESq5rfZErST3RGLi7bU/Ze3sDG6/NTG02tTF0A4jopdOiCvb/AMGZvKQdJJP9FV1MLYeXxK0l9SaZjcfJVNVm8eqpbNSe0Zq+w0DbQjUEfQjutLwv7Qg0ileacm1Y+XiAf9w+PVVd5MahUV1bA7Ls5ah7kjeKci0zudKoHAFpBB1BGoI7L2uQcI8WvtKjadR027jBB/05/E3oJ3H9nrzXyJGoXrYcyyraPLzYnjemekIQrykEIQgArG4pcV2V6orOJYXZqQZ5RkgCCfzB0j4g81slExGwFVhadDyO8H9uR7LjJS9MwVQVns8laq+mDOVxFQacvMA+PjyTNlcMcIzjNOocCwg+jgP1VhZMLSY8rmktcBsSCR8vsrI+G8eYAHv+6qdfBsla8FN5fzN+acbbl3u6+mv9VJuKDJGXl01XgUZO2gXNk9lZey0HkeU7/Iqtw2rcV7ynSphrDD3S8AxTEBzwB3IA6k9pWkuqDi3RztOUz2Vjwdg+Uurn8TcjR0AcS4/EgfJW432KcraRj+LcPLbjwH16tQCm1ztQ0S4u2AHQfVNYdSFPQF0ab6xyGyk8aVP/AFKr2bSH/wAZ/VRrF2Z3wP2Xj3yMvruN9t60e1GDG+Oqa763sl1acH1Q1O3b4DVHa5YOVCjK0jVxrd402PAJQU20TzToCys0kizPnb6j7q99oFU/wzW5i0OdrHMATHoqG2fDh6qnx7iN1erLjIbOVo91vKO5PMr0eDWpufs8jnY28kv6Ltt3mY2lSEBogkdF5oUGtMOOpTWA2hyEgRmV3bYO105ve78ui1dOyjsu5SYlgWcCpTfkqN917dweQd1CcwjjVwqtt7tnh1To149yodgR6np9FeG2y8hG0HcfuPVZPjKxY9o5EGQRo5h3zNPqqunpZNNX2aN66m46A7qNWY5oOkwsTg3Et5WphoGV2zqkSHZdMzQdpS3WH3NT37p/PSQN/wDiArHa+CpYmvLLl+KNhzS4S0zE7T166yqWtjIa46iPvHXr/RUd5wsGmS92bqDGvdVDsIdTEuJcO8qmqNURP2dFo0hcU5adeRmQqTEcMeycw+PJUuCYvWtnEauY55yToWt0EiPw9lsq2I+LTIqRMQezu3bZHohUuDJ3dHyyRoQuhezTGzUtPDeZNF2QHq2A5o+AMfBYjD6TatRwf5gwaN5EkkSeug+q02CvFIhrAGt6AQFu4mJr3/Bh5WRNdGu50YFKo1lVzNBUheiecKhCEALxUfAJOw1XoqtxyvFPKN3b+nNcb0dS29GcY7M5zgPeJPzMpxtpm01/optlZbc1a/wYlZ2zW612M07DSDzTnhOA+i0dKkOkEJXUAdwo9Rz1DMVDEgq64XqjwS3mxzh8/MPv9EXuHAjyqBYk29QmCWkQeum3xVkUjl+6exiuOHxidX/jS/7B/X5KTh9g6mzM8QX7Do39z+ysnupXV0bgU3B2UMGYjdrnCY5OE/ZLjTSGeYksZGd34nkR/Lb/AL3HQnYCVmWBTleSje879Kca+iDibhmaBuGgn1Ov2hRWuTNrQq1nOc6GlxnU7dgB0Gis24IebvovC5GVVbo9XC5iFOyGKkpwH4DqpTsJjY/TRQrhxpmHc9uhWdUn4L5tPwSabgCsJa2rmXFUPOhqOj0kla4XPw+yobyi5xLmwdT916HDWmzFzdaRvOH76nkjO2W7iRI9ddE1i3HdGnmFP+Y9saN92TsM23wWEYAWRUaJBkaCQVIo2baTabzTAbUGcc9M2Ux0117Stl30lfF40ZaXU/6Fr8d3jnSKbAOgzH6yqu7x6u8gvaCJBIlwzdp6LU2NGnq8jQ7D9lV4ixp0B3M/7R0gfrzVbvZ7CwcffSp0eqXHYY0NFEt9IKaPGoI0a6e4/YqF/wDzGTvPX9dVLubBtIgObEiR6ESD8iudSI1wcG0t+Rr/ABFVeYbTPXVOXd1WNPM5jTPI/sp9mW5S+NTqE+66a8AGNuXTb0Ud/I/42JPWjIYa+rSeM8AF5cS6YEmY7BaCpiRcQyn/ADHmYDdB6noFMbZtcJMQJ7k/BN8P21MVSMga4mGu6zu37KyYWW0mY+bh6Yd4++h/BsINLM5zsz3AAx7oAMwOu+6vbG3JeFaWuBSr2xwcNXtRKhaR8pdu3tkvD6cNClQhrYSqRARKvJcAJOyr6uMtHuDN32C42kdUt+CxJVFc1RUJPUwPQf39UtfGHOBEATpznVM27doVN3vwXxDnySbcRsJhShcFMCqGkB2k6A8iek9ekp1zVSTaTPYqapzOoWUjZIajlzQckmrVVXfOzBPlhUatopIklop61z4TidAMpM7QeZWSucW8UwwnLMiSdSdz2KsvaJc5bdsaSSPWQsfwrczUDXc9v2WbmU3PY14J3tm+wS3Maq5yJq0YA0QpC+Xt7Zq8DTmqHf2YewtPw7HkVPLU28KK7MnNdzA3DyxxY/cf2COyueGWB4E6+Zw+s/qvXE2FeIzOwedo0/3DmPXonfZtYuqB2YEZXzBBBggHmvofxtdVf0Z/yFbhG5q8M0KjBnptOnRYPiDE7c0/4ZtKDSqFrQ5wa5uUkGNZ16dCF0+5rinTc53usaSY6DVcWxetU8Z1SpbitTqEk6hxAmRAiQYOv9Fv5mkkl8lf4qFVur+PH8jL2Hw3HK6m5s5dczC0bAwTEjmqh1xnGYfLmOyev8Nc0ZrOo5zRqaObzt9AfeHbf1T1PJXY10ZH7Zo0292oOXqvMc9tn0c5VsbsDDtdjofjop2PPL7WjV2dTii8eh8pPbRw+SrxTeHFhYQ4fI9IOxHSElW+cWOplsAS7zSJc713gbeqnEvZTnypaa8oTD7yPL0//QplCpIOsb7eqjYTwxVqUxUD2szbNcCTHIy06SnrvDKlD34cwu99u2usGdQVZeG0tncfNw5K6d9/on295A2E9fUpm4ti8+Q+bUgifL8VG8UOGw9VaUsQY1kDofme6pl/JqpdtI3fCuOio1s+h7OGhHzWvaZC47wdcO855Z9PkMy6zh1XNTBXu4qdQmz4fl41jzVM+NktCEKwzFHjdcmoyn+EtLz/ALoc1oB6gSTHooVRysMXoZqjI3AMH1OqKFgPxBZr7s142pkqTPRS7eqrVmHUh+H5yU6bZn5R8lxo48qIdQNcwh3ukGfRN2FVxpML/eyNzTvMc+6euLMxI26dearjfQYVbJSlXdE91RNurqGbpNurrpPRJqV1DrVV4q11XXlxpopKTuim46tzXpNa3cGflCw+FWT6dUZgQQZ/vsum21g6rAKv/wDBlKpSy1BDvwuGjmnt+yZsHXPbycxclY77+Cqw6uHsDhz+/NTAqalYVLOr4dbVjj5Xj3SeXoeytfEXyWfFWO9NHqNqu890PEpqovPiL2y3e73WOPwIH1UJxXX6rZHanyyFWalwO8NKsByd/cKxGA1ncg3/AJH9pXo8IvJnxWgggtIaT9yvX4WHkYrVKe3yVZ8uDJHS67mmIDhB1BCy9T2b2xqh81QAZDA+GA+g1jtK0LrtlJo8WoxpAEkkNE84zFSQ5fQuZryjx4yXH6vRlLv2d0HGQ57TyIMkfPUfNYri20o2T8jXOqVCPMSGgnm0Et94+vJdD4k4kbbsdBGYCXEnRg6nv0HdcJx/FDXrOeSSNY1+/dYsyx71K7nq8Ss1e6qejxVrl3mc7uBOg6acoTjMVcWQ4ZwSIJOo6QVXNf0EGNzrKVlaGOBAnyOEaSAYMdNDOnRVdGze2WNOq860qmnNpkH5gwVIr3JyZLg1WyZEl+Qkagw/Q+gVdZXvhmYBJ68p5Hv+61uFW7KlSnT8rqT3sL2VCCwCZcYcYECdR1UWu+iTzdK20mZ9t7uA9pEfhE8p013U+xwarXjI1zWc3vmD1IB1J+i7Fh2CWX+gyloAPJlJAGgEiTorAYRT/KtMcSd7bMGX8vbWpWmYnBsDyhrWt0G37nut3Y0MjAE5Tt2t2ACdW5HittvbBCEIcKzEvfb6fqvVGoD6pjF6uWo2Oh+6bZcg9ist/saZnclq09V7lVgvY5pKuJRzlV7I+mydcVoaVz7GsSy3LhPIFaG6xElYjGsEr3FyTQcwaAQ+RJ33Hqrcc7ZdKULbLmlikjdOHER1VB/hHEmf6LSOoe2Puqq9uKtI5alRmf8ALSIqOHqWktHzVjhLyS60zVXGKgDUjRSsHw6pcEPIIZ+EEauH5vTosRavqB4f4eYgy3xocAeuQeWdt52VjVvb+toatQA/l8g+QiVU80SHNUtI6va2tOg3zOa3u4gfUpm+4qt6Q1qB3an5z9NB81zK34de50VXPeRG/Mnl6+qlV8Id7uTKNRJ3+PwVT5b+EcniL5ZpMS9olo5ha+jVe07jK0em7t+ir7fimxJ81SsG92b9pElUreF8zTEkxs3X6/3ummcNkcjEx8v2VVVOXvaTLJjo7SzcM4/saYAYXbfhpu/ZLT9ptoXAfzQD+I0zl/f6LMW2AHQhs/pP6JnEcKa0Eve1gOwJkqxZ2uyK3hl/5L7FvatSbpbUX1XdXeRv/wBj8lz7iHj69rAzWNNv5KXkA7Zh5j81Kr16EhtPM9+g8gOY9YA2nqlbwlUquLi1tJpMnM7M4fBu3zT1LvwdeOIRhaMNuKdWs3xGh7XPa8zmaHAkSdddd19BYpxxRZbNqNJbnaHDM0hzQRIBadc3b9Fz82FrZjP/AJlRv4nwYJ/IzYHuZWTxXF31jLzoTpGpH9Vx5WvbJfg4fX7rJXEfEz7l/MMBkNO89XfmKpQ8CZ3PT11+EJCZMCT6an5D7p2nYOBlzhT+rvSP3UEkj1ElK0jw14c6AAJ0Hef12T1Gxe7QsO/vSW5fnunXeHTgMaC7m52p+Ww9FErXrnbuMdEW2+xyvBK8FjB53Z3jk0SPiNvmUtK/eXDw2Cdo1JH2A9FWit20Uum8mHCABrlnSRH7qTX2UNb8mjwvF6tvUbWa+HjQhuo13a4cwuxcMcV0rxnlIFQDzs5juOrVwSq2m9xex2SZMHMTI3GnRWvs/wAVNLEqORrn5iWEAalrtCY7aGTyClgpy9FPKwzcb8P7PoIJUgSr0DwwQhCAoOInQ9nofuFXiorvHMNNVgLPeaZHccws05xBIIII0IKz3PfZrxV20SXVUy+smnVUw+qoqS091KqocR4jNDM+i3OWkguIPhtcOR2k9gVPuaoPkzEOI/CYcB17epVHi9B1q0VKlNxM5s4Bc2oRBbOkB4M6ndRyVULaR1TN+0bZUxDEajm1q7xSbu1obTZMAwQNMonXNOim8JYO24tKdekAdYeDoARIJ6mD9CFmLe8ubq2dTdVNOhLi5tIeeo4mXGoTr6K14f4rp29A0ag8NrS0MaWktgDUktO5OpVHV1eRWNzJuLTDaFORUgklrtCTlnTT5fFWtrilCcsHTmQue/4nD9WPaQeYMx89QV6bxCB7pPdVW9CcdPydQpNaTLRv9U1etAEkSsRQ4tcG+SB8ZJnsoGOcVOLf81tM9zrA5AA7qrr32LVx63ts2lNo5mGjlsD36aJ5zqcakRzmNei46L41XD+bWrmdGw5rJ6mf2WvwHA7is0+KXsmQAxmsRE5n6fIFSUV8HXMryy8xXG20WOcJI5RG/MdNO65jjWI1LmoGsaJPSSfjG66XZ+yiiSHV3PfA91ztJmSTECfRafCuEre3/wAqk0d41+e6148Fa7me80LtPcouFODmNoMd4fhEtGYH3yeeY853+K8ccYpRsqGVomo/bsO/qtwGrmHtOwjO5zgHOcIIA13ED4aFX5W4jSIcVTkzLqOb3F+6p/mHMAdJ0yzvoOSjVmPNUNduDBA0gD+itauC1KVMPqANBIAbPmOhJ220UO3ljvEEOAlpbJLg3Q5mjnGs+iwy18H0bXbfweoJafDDABIDROdwG7iY37KroVJ1fE8pOh9Ry9CthgnBzrl4NF/leQ4nL7ondsaGZIA+PJdSt/Z/bfwn8OaYykake/P5s2+aea0YsfXLPP5HLWO1rucBfVEcv715afJNV3gxAiBHc913V3sjsYA8Nwgbh75Pc66lM/8Ag3Yx/q+viEn6iFasLRmrnS/g4VnEbE/ZLTD6rg2m0lx0DWgkk/DVd4t/Y9YN3bUeOjqjo+QhaTCeGLa2EW9FlPu1ok+p3KmsX2U1zPo4/wALeya6qeavFFh5EZnn1EwPmup8M8FULIFzG5qrh5qjvePYflbtoOi0IalVihJ7Ml5rtabEASoQplQIQhAIqHiPhQXMPZVdQqt0D2bOHR7dnD6hX6EOpteDm1zwjibdGVaNUdScp+RYfumafA2JVD/Nr06TeeVxcfk1o+66chc0iz1aM1gXA9K2buXvOrnu95x/QDkFZXODBwgnTpyVohdK29vZjrv2cW7yT4bdd4zNn/pICzHEHse8Qzbu8Pq0lxZ6idQfjC6wkUHjl/BJZKXycZw32I1A6alctH+wa/MrY4f7KbNg87DUPV7nE/ePotskXFjlHXkr7KNvBNmGx/DUo/4BNN4AsQZFtTB/4haFKpdE/Rzrr7K63wKkwQ1gA6AQPopzKQGwhe0KRASEqEIAVJxPaTT8Tm3f/if2V2vLmzuoXPVLRKK6Wmcw4t4b8agPDMPB0jmTpAPRJw57JmA+JVqPeTsCco+MaldGqYYxzmuLfd1EbbRspTWxsqcWBT5NWTl3SSltEXDsNbSaGsAAAAEcgNAPQKYkSrSY/IIQhACEIQAhCEAISJUAIQhACEIQAhCEAIQhACEIQAhCEAIQhACEIQAhCEAIQhACEIQAhCEAIQhACEJEAqF5CVACJSFAQC5l48UJSlCA/9k="/>
          <p:cNvSpPr>
            <a:spLocks noChangeAspect="1" noChangeArrowheads="1"/>
          </p:cNvSpPr>
          <p:nvPr/>
        </p:nvSpPr>
        <p:spPr bwMode="auto">
          <a:xfrm>
            <a:off x="9009063" y="-122238"/>
            <a:ext cx="304800" cy="304801"/>
          </a:xfrm>
          <a:prstGeom prst="rect">
            <a:avLst/>
          </a:prstGeom>
          <a:noFill/>
          <a:ln w="9525">
            <a:noFill/>
            <a:miter lim="800000"/>
            <a:headEnd/>
            <a:tailEnd/>
          </a:ln>
        </p:spPr>
        <p:txBody>
          <a:bodyPr/>
          <a:lstStyle/>
          <a:p>
            <a:endParaRPr lang="pl-PL" altLang="pl-PL" sz="3600" b="1">
              <a:solidFill>
                <a:schemeClr val="tx2"/>
              </a:solidFill>
            </a:endParaRPr>
          </a:p>
        </p:txBody>
      </p:sp>
      <p:pic>
        <p:nvPicPr>
          <p:cNvPr id="1041" name="Picture 14" descr="https://encrypted-tbn0.gstatic.com/images?q=tbn:ANd9GcT6oSxK4g0U5RuCvasbkOvr0vOwOqZ-4nQtXGan4imC_4d3O-E2"/>
          <p:cNvPicPr>
            <a:picLocks noChangeAspect="1" noChangeArrowheads="1"/>
          </p:cNvPicPr>
          <p:nvPr/>
        </p:nvPicPr>
        <p:blipFill>
          <a:blip r:embed="rId9"/>
          <a:srcRect/>
          <a:stretch>
            <a:fillRect/>
          </a:stretch>
        </p:blipFill>
        <p:spPr bwMode="auto">
          <a:xfrm>
            <a:off x="900113" y="1268413"/>
            <a:ext cx="2141537" cy="14319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ytuł 1"/>
          <p:cNvSpPr>
            <a:spLocks noGrp="1"/>
          </p:cNvSpPr>
          <p:nvPr>
            <p:ph type="title" idx="4294967295"/>
          </p:nvPr>
        </p:nvSpPr>
        <p:spPr>
          <a:xfrm>
            <a:off x="0" y="103188"/>
            <a:ext cx="6792913" cy="877887"/>
          </a:xfrm>
        </p:spPr>
        <p:txBody>
          <a:bodyPr/>
          <a:lstStyle/>
          <a:p>
            <a:pPr eaLnBrk="1" fontAlgn="auto" hangingPunct="1">
              <a:spcAft>
                <a:spcPts val="0"/>
              </a:spcAft>
              <a:defRPr/>
            </a:pPr>
            <a:r>
              <a:rPr lang="pl-PL" dirty="0"/>
              <a:t>Liczenie posiłków</a:t>
            </a:r>
          </a:p>
        </p:txBody>
      </p:sp>
      <p:sp>
        <p:nvSpPr>
          <p:cNvPr id="28674" name="Symbol zastępczy zawartości 2"/>
          <p:cNvSpPr>
            <a:spLocks noGrp="1"/>
          </p:cNvSpPr>
          <p:nvPr>
            <p:ph idx="4294967295"/>
          </p:nvPr>
        </p:nvSpPr>
        <p:spPr>
          <a:xfrm>
            <a:off x="852488" y="1412875"/>
            <a:ext cx="8291512" cy="5256213"/>
          </a:xfrm>
        </p:spPr>
        <p:txBody>
          <a:bodyPr/>
          <a:lstStyle/>
          <a:p>
            <a:pPr marL="223838" indent="-223838" eaLnBrk="1" hangingPunct="1">
              <a:buFont typeface="Wingdings" pitchFamily="2" charset="2"/>
              <a:buNone/>
            </a:pPr>
            <a:r>
              <a:rPr lang="pl-PL" altLang="pl-PL" sz="1900" b="1">
                <a:solidFill>
                  <a:srgbClr val="C00000"/>
                </a:solidFill>
              </a:rPr>
              <a:t>   Wymiennik węglowodanowy (WW)</a:t>
            </a:r>
          </a:p>
          <a:p>
            <a:pPr marL="223838" indent="-223838" eaLnBrk="1" hangingPunct="1">
              <a:buFont typeface="Wingdings" pitchFamily="2" charset="2"/>
              <a:buNone/>
            </a:pPr>
            <a:r>
              <a:rPr lang="pl-PL" altLang="pl-PL" sz="1900"/>
              <a:t>        </a:t>
            </a:r>
            <a:r>
              <a:rPr lang="pl-PL" altLang="pl-PL" sz="1900" b="1">
                <a:solidFill>
                  <a:srgbClr val="FF0000"/>
                </a:solidFill>
              </a:rPr>
              <a:t>1 WW = 10 gramów węglowodanów</a:t>
            </a:r>
          </a:p>
          <a:p>
            <a:pPr marL="223838" indent="-223838" eaLnBrk="1" hangingPunct="1">
              <a:buFont typeface="Wingdings" pitchFamily="2" charset="2"/>
              <a:buNone/>
            </a:pPr>
            <a:r>
              <a:rPr lang="pl-PL" altLang="pl-PL" sz="1200">
                <a:solidFill>
                  <a:srgbClr val="FF0000"/>
                </a:solidFill>
              </a:rPr>
              <a:t>              </a:t>
            </a:r>
            <a:endParaRPr lang="pl-PL" altLang="pl-PL" sz="1200" b="1">
              <a:solidFill>
                <a:srgbClr val="00B050"/>
              </a:solidFill>
            </a:endParaRPr>
          </a:p>
          <a:p>
            <a:pPr marL="223838" indent="-223838" eaLnBrk="1" hangingPunct="1">
              <a:buFont typeface="Wingdings" pitchFamily="2" charset="2"/>
              <a:buNone/>
            </a:pPr>
            <a:r>
              <a:rPr lang="pl-PL" altLang="pl-PL" sz="1800"/>
              <a:t>         </a:t>
            </a:r>
            <a:r>
              <a:rPr lang="pl-PL" altLang="pl-PL" sz="1800" u="sng"/>
              <a:t>1WW podwyższa glikemię o 30-50mg%</a:t>
            </a:r>
          </a:p>
          <a:p>
            <a:pPr marL="223838" indent="-223838" eaLnBrk="1" hangingPunct="1">
              <a:buFont typeface="Wingdings" pitchFamily="2" charset="2"/>
              <a:buNone/>
            </a:pPr>
            <a:endParaRPr lang="pl-PL" altLang="pl-PL" sz="1900"/>
          </a:p>
          <a:p>
            <a:pPr marL="223838" indent="-223838" eaLnBrk="1" hangingPunct="1">
              <a:buFont typeface="Wingdings" pitchFamily="2" charset="2"/>
              <a:buNone/>
            </a:pPr>
            <a:endParaRPr lang="pl-PL" altLang="pl-PL" sz="1900"/>
          </a:p>
          <a:p>
            <a:pPr marL="223838" indent="-223838" eaLnBrk="1" hangingPunct="1">
              <a:buFont typeface="Wingdings" pitchFamily="2" charset="2"/>
              <a:buNone/>
            </a:pPr>
            <a:r>
              <a:rPr lang="pl-PL" altLang="pl-PL" sz="1900"/>
              <a:t>  </a:t>
            </a:r>
            <a:r>
              <a:rPr lang="pl-PL" altLang="pl-PL" sz="1900" b="1">
                <a:solidFill>
                  <a:srgbClr val="002060"/>
                </a:solidFill>
              </a:rPr>
              <a:t>Wymiennik białkowo-tłuszczowy (WBT)</a:t>
            </a:r>
          </a:p>
          <a:p>
            <a:pPr marL="223838" indent="-223838" eaLnBrk="1" hangingPunct="1">
              <a:buFont typeface="Wingdings" pitchFamily="2" charset="2"/>
              <a:buNone/>
            </a:pPr>
            <a:r>
              <a:rPr lang="pl-PL" altLang="pl-PL" sz="1900"/>
              <a:t>       </a:t>
            </a:r>
            <a:r>
              <a:rPr lang="pl-PL" altLang="pl-PL" sz="1900">
                <a:solidFill>
                  <a:srgbClr val="0070C0"/>
                </a:solidFill>
              </a:rPr>
              <a:t>1 WBT = 100 kcal z białek i tłuszczów</a:t>
            </a:r>
            <a:r>
              <a:rPr lang="pl-PL" altLang="pl-PL" sz="1900" b="1">
                <a:solidFill>
                  <a:srgbClr val="00B050"/>
                </a:solidFill>
              </a:rPr>
              <a:t>   </a:t>
            </a:r>
          </a:p>
          <a:p>
            <a:pPr marL="223838" indent="-223838" eaLnBrk="1" hangingPunct="1">
              <a:buFont typeface="Wingdings" pitchFamily="2" charset="2"/>
              <a:buNone/>
            </a:pPr>
            <a:endParaRPr lang="pl-PL" altLang="pl-PL" sz="1200"/>
          </a:p>
          <a:p>
            <a:pPr marL="223838" indent="-223838" eaLnBrk="1" hangingPunct="1">
              <a:buFont typeface="Wingdings" pitchFamily="2" charset="2"/>
              <a:buNone/>
            </a:pPr>
            <a:endParaRPr lang="pl-PL" altLang="pl-PL" sz="1200"/>
          </a:p>
          <a:p>
            <a:pPr marL="223838" indent="-223838" eaLnBrk="1" hangingPunct="1">
              <a:buFont typeface="Wingdings" pitchFamily="2" charset="2"/>
              <a:buNone/>
            </a:pPr>
            <a:endParaRPr lang="pl-PL" altLang="pl-PL" sz="1200"/>
          </a:p>
          <a:p>
            <a:pPr marL="223838" indent="-223838" eaLnBrk="1" hangingPunct="1">
              <a:buFontTx/>
              <a:buNone/>
            </a:pPr>
            <a:r>
              <a:rPr lang="pl-PL" altLang="pl-PL" sz="2000"/>
              <a:t>Rodzaj węglowodanów a tempo narastania glikemii</a:t>
            </a:r>
          </a:p>
          <a:p>
            <a:pPr marL="223838" indent="-223838" eaLnBrk="1" hangingPunct="1">
              <a:buFont typeface="Wingdings" pitchFamily="2" charset="2"/>
              <a:buNone/>
            </a:pPr>
            <a:endParaRPr lang="pl-PL" altLang="pl-PL" sz="2600"/>
          </a:p>
          <a:p>
            <a:pPr marL="223838" indent="-223838" eaLnBrk="1" hangingPunct="1"/>
            <a:endParaRPr lang="pl-PL" altLang="pl-PL"/>
          </a:p>
        </p:txBody>
      </p:sp>
      <p:sp>
        <p:nvSpPr>
          <p:cNvPr id="28675" name="Symbol zastępczy numeru slajdu 3"/>
          <p:cNvSpPr txBox="1">
            <a:spLocks noGrp="1"/>
          </p:cNvSpPr>
          <p:nvPr/>
        </p:nvSpPr>
        <p:spPr bwMode="auto">
          <a:xfrm>
            <a:off x="8447088" y="6411913"/>
            <a:ext cx="569912" cy="207962"/>
          </a:xfrm>
          <a:prstGeom prst="rect">
            <a:avLst/>
          </a:prstGeom>
          <a:noFill/>
          <a:ln w="9525">
            <a:noFill/>
            <a:miter lim="800000"/>
            <a:headEnd/>
            <a:tailEnd/>
          </a:ln>
        </p:spPr>
        <p:txBody>
          <a:bodyPr/>
          <a:lstStyle/>
          <a:p>
            <a:pPr algn="r"/>
            <a:fld id="{1BC8CF39-E81A-4509-8C9D-8B7E1A21C970}" type="slidenum">
              <a:rPr lang="en-US" altLang="pl-PL" sz="1100">
                <a:latin typeface="Verdana" pitchFamily="34" charset="0"/>
              </a:rPr>
              <a:pPr algn="r"/>
              <a:t>9</a:t>
            </a:fld>
            <a:endParaRPr lang="en-US" altLang="pl-PL" sz="1100">
              <a:latin typeface="Verdana" pitchFamily="34" charset="0"/>
            </a:endParaRPr>
          </a:p>
        </p:txBody>
      </p:sp>
      <p:pic>
        <p:nvPicPr>
          <p:cNvPr id="28676" name="Picture 5" descr="1027679620"/>
          <p:cNvPicPr>
            <a:picLocks noChangeAspect="1" noChangeArrowheads="1"/>
          </p:cNvPicPr>
          <p:nvPr/>
        </p:nvPicPr>
        <p:blipFill>
          <a:blip r:embed="rId2"/>
          <a:srcRect/>
          <a:stretch>
            <a:fillRect/>
          </a:stretch>
        </p:blipFill>
        <p:spPr bwMode="auto">
          <a:xfrm>
            <a:off x="6507163" y="2636838"/>
            <a:ext cx="2260600" cy="1617662"/>
          </a:xfrm>
          <a:prstGeom prst="rect">
            <a:avLst/>
          </a:prstGeom>
          <a:noFill/>
          <a:ln w="9525">
            <a:noFill/>
            <a:miter lim="800000"/>
            <a:headEnd/>
            <a:tailEnd/>
          </a:ln>
        </p:spPr>
      </p:pic>
    </p:spTree>
  </p:cSld>
  <p:clrMapOvr>
    <a:masterClrMapping/>
  </p:clrMapOvr>
  <p:transition/>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6877</TotalTime>
  <Words>1125</Words>
  <Application>Microsoft Office PowerPoint</Application>
  <PresentationFormat>Pokaz na ekranie (4:3)</PresentationFormat>
  <Paragraphs>350</Paragraphs>
  <Slides>29</Slides>
  <Notes>12</Notes>
  <HiddenSlides>0</HiddenSlides>
  <MMClips>0</MMClips>
  <ScaleCrop>false</ScaleCrop>
  <HeadingPairs>
    <vt:vector size="8" baseType="variant">
      <vt:variant>
        <vt:lpstr>Używane czcionki</vt:lpstr>
      </vt:variant>
      <vt:variant>
        <vt:i4>10</vt:i4>
      </vt:variant>
      <vt:variant>
        <vt:lpstr>Motyw</vt:lpstr>
      </vt:variant>
      <vt:variant>
        <vt:i4>1</vt:i4>
      </vt:variant>
      <vt:variant>
        <vt:lpstr>Osadzone serwery OLE</vt:lpstr>
      </vt:variant>
      <vt:variant>
        <vt:i4>1</vt:i4>
      </vt:variant>
      <vt:variant>
        <vt:lpstr>Tytuły slajdów</vt:lpstr>
      </vt:variant>
      <vt:variant>
        <vt:i4>29</vt:i4>
      </vt:variant>
    </vt:vector>
  </HeadingPairs>
  <TitlesOfParts>
    <vt:vector size="41" baseType="lpstr">
      <vt:lpstr>Arial</vt:lpstr>
      <vt:lpstr>Arial Unicode MS</vt:lpstr>
      <vt:lpstr>Calibri</vt:lpstr>
      <vt:lpstr>Calibri Light</vt:lpstr>
      <vt:lpstr>Comic Sans MS</vt:lpstr>
      <vt:lpstr>Times New Roman</vt:lpstr>
      <vt:lpstr>Verdana</vt:lpstr>
      <vt:lpstr>Wingdings</vt:lpstr>
      <vt:lpstr>Wingdings 2</vt:lpstr>
      <vt:lpstr>Wingdings 3</vt:lpstr>
      <vt:lpstr>Motyw pakietu Office</vt:lpstr>
      <vt:lpstr>Microsoft Excel 97-2003 Worksheet</vt:lpstr>
      <vt:lpstr>Dziecko z cukrzycą  w szkole i przedszkolu </vt:lpstr>
      <vt:lpstr>Cukrzyca</vt:lpstr>
      <vt:lpstr>Prezentacja programu PowerPoint</vt:lpstr>
      <vt:lpstr>Objawy cukrzycy</vt:lpstr>
      <vt:lpstr>Dzień diabetyka</vt:lpstr>
      <vt:lpstr>Cukrzyca typu 1</vt:lpstr>
      <vt:lpstr>Funkcjonalna insulinoterapia</vt:lpstr>
      <vt:lpstr>ŻYWIENIE  Prawidłowe proporcje</vt:lpstr>
      <vt:lpstr>Liczenie posiłków</vt:lpstr>
      <vt:lpstr>Utrzymanie normoglikemii </vt:lpstr>
      <vt:lpstr>Przyczyny przecukrzenia/kwasicy</vt:lpstr>
      <vt:lpstr>Prezentacja programu PowerPoint</vt:lpstr>
      <vt:lpstr>Długotrwałe przecukrzenie</vt:lpstr>
      <vt:lpstr>Prezentacja programu PowerPoint</vt:lpstr>
      <vt:lpstr>Prezentacja programu PowerPoint</vt:lpstr>
      <vt:lpstr>Prezentacja programu PowerPoint</vt:lpstr>
      <vt:lpstr>WAŻNE !!!</vt:lpstr>
      <vt:lpstr>Objawy niedocukrzenia – występują nagle</vt:lpstr>
      <vt:lpstr>Postępowanie w niedocukrzeniu</vt:lpstr>
      <vt:lpstr>Prezentacja programu PowerPoint</vt:lpstr>
      <vt:lpstr>WYSIŁEK FIZYCZNY a organizm diabetyka</vt:lpstr>
      <vt:lpstr>Prezentacja programu PowerPoint</vt:lpstr>
      <vt:lpstr>Glikemia przed wysiłkiem</vt:lpstr>
      <vt:lpstr>Wysiłek fizyczny</vt:lpstr>
      <vt:lpstr>Wycieczka całodniowa – co wziąć ze sobą</vt:lpstr>
      <vt:lpstr>Wycieczka całodniowa – jak przygotować dziecko</vt:lpstr>
      <vt:lpstr>Funkcjonowanie dziecka w szkole i na świetlicy</vt:lpstr>
      <vt:lpstr>Wspieranie dziecka z cukrzycą</vt:lpstr>
      <vt:lpstr>Prezentacja programu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Efektywna komunikacja interpersonalna  w pracy Nauczyciela/Nauczycielki</dc:title>
  <dc:creator>Tomek</dc:creator>
  <cp:lastModifiedBy>Lidia Groele</cp:lastModifiedBy>
  <cp:revision>192</cp:revision>
  <dcterms:created xsi:type="dcterms:W3CDTF">2014-01-16T22:51:29Z</dcterms:created>
  <dcterms:modified xsi:type="dcterms:W3CDTF">2019-11-06T23:34:24Z</dcterms:modified>
</cp:coreProperties>
</file>